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67" r:id="rId3"/>
    <p:sldId id="258" r:id="rId4"/>
    <p:sldId id="259" r:id="rId5"/>
    <p:sldId id="262" r:id="rId6"/>
    <p:sldId id="260" r:id="rId7"/>
    <p:sldId id="268" r:id="rId8"/>
    <p:sldId id="273" r:id="rId9"/>
    <p:sldId id="274" r:id="rId10"/>
    <p:sldId id="261" r:id="rId11"/>
    <p:sldId id="271" r:id="rId12"/>
    <p:sldId id="269" r:id="rId13"/>
    <p:sldId id="263" r:id="rId14"/>
    <p:sldId id="264" r:id="rId15"/>
    <p:sldId id="265"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5BB82-6DE9-477F-A64E-FD2E593811FE}" v="8568" dt="2018-11-13T13:52:47.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35" autoAdjust="0"/>
  </p:normalViewPr>
  <p:slideViewPr>
    <p:cSldViewPr>
      <p:cViewPr varScale="1">
        <p:scale>
          <a:sx n="96" d="100"/>
          <a:sy n="96" d="100"/>
        </p:scale>
        <p:origin x="142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Thompson" userId="0172862a-0a10-4079-b59a-7fc781d803dc" providerId="ADAL" clId="{18E5BB82-6DE9-477F-A64E-FD2E593811FE}"/>
    <pc:docChg chg="undo custSel addSld delSld modSld sldOrd">
      <pc:chgData name="Matthew Thompson" userId="0172862a-0a10-4079-b59a-7fc781d803dc" providerId="ADAL" clId="{18E5BB82-6DE9-477F-A64E-FD2E593811FE}" dt="2018-11-16T12:03:22.146" v="8779" actId="20577"/>
      <pc:docMkLst>
        <pc:docMk/>
      </pc:docMkLst>
      <pc:sldChg chg="addSp delSp modSp">
        <pc:chgData name="Matthew Thompson" userId="0172862a-0a10-4079-b59a-7fc781d803dc" providerId="ADAL" clId="{18E5BB82-6DE9-477F-A64E-FD2E593811FE}" dt="2018-11-13T13:49:40.144" v="8532" actId="1076"/>
        <pc:sldMkLst>
          <pc:docMk/>
          <pc:sldMk cId="1316956478" sldId="257"/>
        </pc:sldMkLst>
        <pc:spChg chg="mod">
          <ac:chgData name="Matthew Thompson" userId="0172862a-0a10-4079-b59a-7fc781d803dc" providerId="ADAL" clId="{18E5BB82-6DE9-477F-A64E-FD2E593811FE}" dt="2018-11-13T13:49:40.144" v="8532" actId="1076"/>
          <ac:spMkLst>
            <pc:docMk/>
            <pc:sldMk cId="1316956478" sldId="257"/>
            <ac:spMk id="2" creationId="{00000000-0000-0000-0000-000000000000}"/>
          </ac:spMkLst>
        </pc:spChg>
        <pc:spChg chg="mod">
          <ac:chgData name="Matthew Thompson" userId="0172862a-0a10-4079-b59a-7fc781d803dc" providerId="ADAL" clId="{18E5BB82-6DE9-477F-A64E-FD2E593811FE}" dt="2018-11-13T13:49:37.883" v="8531" actId="1076"/>
          <ac:spMkLst>
            <pc:docMk/>
            <pc:sldMk cId="1316956478" sldId="257"/>
            <ac:spMk id="8" creationId="{04DF4E50-5022-43ED-BF01-36DDF67E11E4}"/>
          </ac:spMkLst>
        </pc:spChg>
        <pc:picChg chg="add del mod ord">
          <ac:chgData name="Matthew Thompson" userId="0172862a-0a10-4079-b59a-7fc781d803dc" providerId="ADAL" clId="{18E5BB82-6DE9-477F-A64E-FD2E593811FE}" dt="2018-11-13T13:49:34.090" v="8530" actId="478"/>
          <ac:picMkLst>
            <pc:docMk/>
            <pc:sldMk cId="1316956478" sldId="257"/>
            <ac:picMk id="1026" creationId="{8AEA376F-790C-43E4-9D8D-60B41E7E4FEB}"/>
          </ac:picMkLst>
        </pc:picChg>
      </pc:sldChg>
      <pc:sldChg chg="modSp modNotesTx">
        <pc:chgData name="Matthew Thompson" userId="0172862a-0a10-4079-b59a-7fc781d803dc" providerId="ADAL" clId="{18E5BB82-6DE9-477F-A64E-FD2E593811FE}" dt="2018-11-10T11:28:04.498" v="8471" actId="404"/>
        <pc:sldMkLst>
          <pc:docMk/>
          <pc:sldMk cId="3929781555" sldId="258"/>
        </pc:sldMkLst>
        <pc:spChg chg="mod">
          <ac:chgData name="Matthew Thompson" userId="0172862a-0a10-4079-b59a-7fc781d803dc" providerId="ADAL" clId="{18E5BB82-6DE9-477F-A64E-FD2E593811FE}" dt="2018-11-08T11:47:49.244" v="7695" actId="114"/>
          <ac:spMkLst>
            <pc:docMk/>
            <pc:sldMk cId="3929781555" sldId="258"/>
            <ac:spMk id="3" creationId="{C7A15C80-B31E-4B37-9FA8-9B4A5BDF7A09}"/>
          </ac:spMkLst>
        </pc:spChg>
      </pc:sldChg>
      <pc:sldChg chg="addSp delSp modSp ord modNotesTx">
        <pc:chgData name="Matthew Thompson" userId="0172862a-0a10-4079-b59a-7fc781d803dc" providerId="ADAL" clId="{18E5BB82-6DE9-477F-A64E-FD2E593811FE}" dt="2018-11-15T13:29:10.628" v="8607"/>
        <pc:sldMkLst>
          <pc:docMk/>
          <pc:sldMk cId="2239825722" sldId="259"/>
        </pc:sldMkLst>
        <pc:spChg chg="mod">
          <ac:chgData name="Matthew Thompson" userId="0172862a-0a10-4079-b59a-7fc781d803dc" providerId="ADAL" clId="{18E5BB82-6DE9-477F-A64E-FD2E593811FE}" dt="2018-11-01T11:36:57.061" v="732" actId="20577"/>
          <ac:spMkLst>
            <pc:docMk/>
            <pc:sldMk cId="2239825722" sldId="259"/>
            <ac:spMk id="2" creationId="{94D5A032-D09B-42AC-954E-EF2F3CFE8056}"/>
          </ac:spMkLst>
        </pc:spChg>
        <pc:spChg chg="del mod">
          <ac:chgData name="Matthew Thompson" userId="0172862a-0a10-4079-b59a-7fc781d803dc" providerId="ADAL" clId="{18E5BB82-6DE9-477F-A64E-FD2E593811FE}" dt="2018-11-01T11:56:20.972" v="812" actId="478"/>
          <ac:spMkLst>
            <pc:docMk/>
            <pc:sldMk cId="2239825722" sldId="259"/>
            <ac:spMk id="3" creationId="{33BF78B8-3B37-4DC2-AC56-AF47D0B9DC8B}"/>
          </ac:spMkLst>
        </pc:spChg>
        <pc:spChg chg="add del mod">
          <ac:chgData name="Matthew Thompson" userId="0172862a-0a10-4079-b59a-7fc781d803dc" providerId="ADAL" clId="{18E5BB82-6DE9-477F-A64E-FD2E593811FE}" dt="2018-11-01T11:34:51.867" v="709"/>
          <ac:spMkLst>
            <pc:docMk/>
            <pc:sldMk cId="2239825722" sldId="259"/>
            <ac:spMk id="4" creationId="{76E50BDF-5FBC-422B-A73F-C710A0966D0B}"/>
          </ac:spMkLst>
        </pc:spChg>
        <pc:spChg chg="add mod">
          <ac:chgData name="Matthew Thompson" userId="0172862a-0a10-4079-b59a-7fc781d803dc" providerId="ADAL" clId="{18E5BB82-6DE9-477F-A64E-FD2E593811FE}" dt="2018-11-06T11:55:37.115" v="2719" actId="122"/>
          <ac:spMkLst>
            <pc:docMk/>
            <pc:sldMk cId="2239825722" sldId="259"/>
            <ac:spMk id="5" creationId="{178C0B41-5A8D-457A-BB61-617071335223}"/>
          </ac:spMkLst>
        </pc:spChg>
        <pc:spChg chg="add mod">
          <ac:chgData name="Matthew Thompson" userId="0172862a-0a10-4079-b59a-7fc781d803dc" providerId="ADAL" clId="{18E5BB82-6DE9-477F-A64E-FD2E593811FE}" dt="2018-11-01T12:36:12.628" v="1507" actId="1076"/>
          <ac:spMkLst>
            <pc:docMk/>
            <pc:sldMk cId="2239825722" sldId="259"/>
            <ac:spMk id="6" creationId="{A519F2AD-C1FB-4E22-9927-A351069DC5CF}"/>
          </ac:spMkLst>
        </pc:spChg>
        <pc:spChg chg="add del mod">
          <ac:chgData name="Matthew Thompson" userId="0172862a-0a10-4079-b59a-7fc781d803dc" providerId="ADAL" clId="{18E5BB82-6DE9-477F-A64E-FD2E593811FE}" dt="2018-11-01T11:56:51.311" v="820" actId="478"/>
          <ac:spMkLst>
            <pc:docMk/>
            <pc:sldMk cId="2239825722" sldId="259"/>
            <ac:spMk id="8" creationId="{8BF3240E-7520-4641-8A54-C013664ED58B}"/>
          </ac:spMkLst>
        </pc:spChg>
        <pc:spChg chg="add del mod">
          <ac:chgData name="Matthew Thompson" userId="0172862a-0a10-4079-b59a-7fc781d803dc" providerId="ADAL" clId="{18E5BB82-6DE9-477F-A64E-FD2E593811FE}" dt="2018-11-01T13:11:06.129" v="1806"/>
          <ac:spMkLst>
            <pc:docMk/>
            <pc:sldMk cId="2239825722" sldId="259"/>
            <ac:spMk id="12" creationId="{E2C8D6D1-BA3C-453A-B675-D8C1544BAEDB}"/>
          </ac:spMkLst>
        </pc:spChg>
        <pc:spChg chg="add mod">
          <ac:chgData name="Matthew Thompson" userId="0172862a-0a10-4079-b59a-7fc781d803dc" providerId="ADAL" clId="{18E5BB82-6DE9-477F-A64E-FD2E593811FE}" dt="2018-11-06T11:55:47.288" v="2721" actId="14100"/>
          <ac:spMkLst>
            <pc:docMk/>
            <pc:sldMk cId="2239825722" sldId="259"/>
            <ac:spMk id="13" creationId="{CB9DA197-AC21-425F-A5D7-4A44782D74E4}"/>
          </ac:spMkLst>
        </pc:spChg>
        <pc:spChg chg="add mod">
          <ac:chgData name="Matthew Thompson" userId="0172862a-0a10-4079-b59a-7fc781d803dc" providerId="ADAL" clId="{18E5BB82-6DE9-477F-A64E-FD2E593811FE}" dt="2018-11-06T11:55:51.229" v="2722" actId="1076"/>
          <ac:spMkLst>
            <pc:docMk/>
            <pc:sldMk cId="2239825722" sldId="259"/>
            <ac:spMk id="14" creationId="{DE356E5A-AD0A-40B7-B6C1-DCDDD34864EF}"/>
          </ac:spMkLst>
        </pc:spChg>
        <pc:spChg chg="add mod">
          <ac:chgData name="Matthew Thompson" userId="0172862a-0a10-4079-b59a-7fc781d803dc" providerId="ADAL" clId="{18E5BB82-6DE9-477F-A64E-FD2E593811FE}" dt="2018-11-06T11:55:34.650" v="2718" actId="122"/>
          <ac:spMkLst>
            <pc:docMk/>
            <pc:sldMk cId="2239825722" sldId="259"/>
            <ac:spMk id="15" creationId="{2EA31B7B-E445-4E47-A9DC-E15D0CBE1107}"/>
          </ac:spMkLst>
        </pc:spChg>
        <pc:picChg chg="add del mod">
          <ac:chgData name="Matthew Thompson" userId="0172862a-0a10-4079-b59a-7fc781d803dc" providerId="ADAL" clId="{18E5BB82-6DE9-477F-A64E-FD2E593811FE}" dt="2018-11-01T12:00:26.605" v="1041" actId="478"/>
          <ac:picMkLst>
            <pc:docMk/>
            <pc:sldMk cId="2239825722" sldId="259"/>
            <ac:picMk id="9" creationId="{74A7E94C-197F-41FB-AE56-6DDE26486FD3}"/>
          </ac:picMkLst>
        </pc:picChg>
        <pc:picChg chg="add mod">
          <ac:chgData name="Matthew Thompson" userId="0172862a-0a10-4079-b59a-7fc781d803dc" providerId="ADAL" clId="{18E5BB82-6DE9-477F-A64E-FD2E593811FE}" dt="2018-11-01T13:13:30.179" v="1833" actId="1076"/>
          <ac:picMkLst>
            <pc:docMk/>
            <pc:sldMk cId="2239825722" sldId="259"/>
            <ac:picMk id="10" creationId="{A422A549-98E0-40B9-878E-B3459C226B26}"/>
          </ac:picMkLst>
        </pc:picChg>
        <pc:picChg chg="add mod">
          <ac:chgData name="Matthew Thompson" userId="0172862a-0a10-4079-b59a-7fc781d803dc" providerId="ADAL" clId="{18E5BB82-6DE9-477F-A64E-FD2E593811FE}" dt="2018-11-01T13:10:26.534" v="1788" actId="1076"/>
          <ac:picMkLst>
            <pc:docMk/>
            <pc:sldMk cId="2239825722" sldId="259"/>
            <ac:picMk id="11" creationId="{D6094EE1-4F29-4EF6-832A-6418FF3D44DC}"/>
          </ac:picMkLst>
        </pc:picChg>
        <pc:picChg chg="add mod">
          <ac:chgData name="Matthew Thompson" userId="0172862a-0a10-4079-b59a-7fc781d803dc" providerId="ADAL" clId="{18E5BB82-6DE9-477F-A64E-FD2E593811FE}" dt="2018-11-01T12:06:39.956" v="1264" actId="1076"/>
          <ac:picMkLst>
            <pc:docMk/>
            <pc:sldMk cId="2239825722" sldId="259"/>
            <ac:picMk id="1026" creationId="{A4139C36-BAAA-4580-914A-B639ECC7FCE7}"/>
          </ac:picMkLst>
        </pc:picChg>
        <pc:picChg chg="add del">
          <ac:chgData name="Matthew Thompson" userId="0172862a-0a10-4079-b59a-7fc781d803dc" providerId="ADAL" clId="{18E5BB82-6DE9-477F-A64E-FD2E593811FE}" dt="2018-11-01T11:56:20.972" v="812" actId="478"/>
          <ac:picMkLst>
            <pc:docMk/>
            <pc:sldMk cId="2239825722" sldId="259"/>
            <ac:picMk id="1028" creationId="{B5077966-BA3B-4D9C-BA20-75C5B4883147}"/>
          </ac:picMkLst>
        </pc:picChg>
        <pc:picChg chg="add mod">
          <ac:chgData name="Matthew Thompson" userId="0172862a-0a10-4079-b59a-7fc781d803dc" providerId="ADAL" clId="{18E5BB82-6DE9-477F-A64E-FD2E593811FE}" dt="2018-11-01T13:13:26.569" v="1832" actId="1076"/>
          <ac:picMkLst>
            <pc:docMk/>
            <pc:sldMk cId="2239825722" sldId="259"/>
            <ac:picMk id="1030" creationId="{27B77BDC-93D4-44C2-B79B-FE5CCF434D5D}"/>
          </ac:picMkLst>
        </pc:picChg>
      </pc:sldChg>
      <pc:sldChg chg="addSp modSp ord modNotesTx">
        <pc:chgData name="Matthew Thompson" userId="0172862a-0a10-4079-b59a-7fc781d803dc" providerId="ADAL" clId="{18E5BB82-6DE9-477F-A64E-FD2E593811FE}" dt="2018-11-15T13:40:51.597" v="8648" actId="20577"/>
        <pc:sldMkLst>
          <pc:docMk/>
          <pc:sldMk cId="887005875" sldId="260"/>
        </pc:sldMkLst>
        <pc:spChg chg="add mod">
          <ac:chgData name="Matthew Thompson" userId="0172862a-0a10-4079-b59a-7fc781d803dc" providerId="ADAL" clId="{18E5BB82-6DE9-477F-A64E-FD2E593811FE}" dt="2018-11-01T10:26:22.119" v="168" actId="313"/>
          <ac:spMkLst>
            <pc:docMk/>
            <pc:sldMk cId="887005875" sldId="260"/>
            <ac:spMk id="3" creationId="{E7ECCA73-2073-4F4E-8698-41AA09CF1E9F}"/>
          </ac:spMkLst>
        </pc:spChg>
        <pc:spChg chg="add mod">
          <ac:chgData name="Matthew Thompson" userId="0172862a-0a10-4079-b59a-7fc781d803dc" providerId="ADAL" clId="{18E5BB82-6DE9-477F-A64E-FD2E593811FE}" dt="2018-11-15T13:40:51.597" v="8648" actId="20577"/>
          <ac:spMkLst>
            <pc:docMk/>
            <pc:sldMk cId="887005875" sldId="260"/>
            <ac:spMk id="5" creationId="{B6F334A4-76C8-40FF-BF49-8F952091BF97}"/>
          </ac:spMkLst>
        </pc:spChg>
        <pc:picChg chg="mod">
          <ac:chgData name="Matthew Thompson" userId="0172862a-0a10-4079-b59a-7fc781d803dc" providerId="ADAL" clId="{18E5BB82-6DE9-477F-A64E-FD2E593811FE}" dt="2018-11-15T13:40:49.001" v="8646" actId="1076"/>
          <ac:picMkLst>
            <pc:docMk/>
            <pc:sldMk cId="887005875" sldId="260"/>
            <ac:picMk id="4" creationId="{A156CEB1-D261-4B77-8A68-B40AC6EBFEF9}"/>
          </ac:picMkLst>
        </pc:picChg>
      </pc:sldChg>
      <pc:sldChg chg="addSp delSp modSp modNotesTx">
        <pc:chgData name="Matthew Thompson" userId="0172862a-0a10-4079-b59a-7fc781d803dc" providerId="ADAL" clId="{18E5BB82-6DE9-477F-A64E-FD2E593811FE}" dt="2018-11-16T12:01:07.523" v="8778" actId="208"/>
        <pc:sldMkLst>
          <pc:docMk/>
          <pc:sldMk cId="3001353961" sldId="261"/>
        </pc:sldMkLst>
        <pc:spChg chg="mod">
          <ac:chgData name="Matthew Thompson" userId="0172862a-0a10-4079-b59a-7fc781d803dc" providerId="ADAL" clId="{18E5BB82-6DE9-477F-A64E-FD2E593811FE}" dt="2018-11-08T11:30:58.116" v="7180" actId="1076"/>
          <ac:spMkLst>
            <pc:docMk/>
            <pc:sldMk cId="3001353961" sldId="261"/>
            <ac:spMk id="11" creationId="{C78E09AD-C5F8-415D-BFF0-6731CCFF10C7}"/>
          </ac:spMkLst>
        </pc:spChg>
        <pc:spChg chg="mod">
          <ac:chgData name="Matthew Thompson" userId="0172862a-0a10-4079-b59a-7fc781d803dc" providerId="ADAL" clId="{18E5BB82-6DE9-477F-A64E-FD2E593811FE}" dt="2018-11-08T11:31:12.969" v="7183" actId="1076"/>
          <ac:spMkLst>
            <pc:docMk/>
            <pc:sldMk cId="3001353961" sldId="261"/>
            <ac:spMk id="12" creationId="{1F79223E-9B51-4671-8864-4FB74BBC4986}"/>
          </ac:spMkLst>
        </pc:spChg>
        <pc:spChg chg="mod">
          <ac:chgData name="Matthew Thompson" userId="0172862a-0a10-4079-b59a-7fc781d803dc" providerId="ADAL" clId="{18E5BB82-6DE9-477F-A64E-FD2E593811FE}" dt="2018-11-08T11:31:10.535" v="7182" actId="1076"/>
          <ac:spMkLst>
            <pc:docMk/>
            <pc:sldMk cId="3001353961" sldId="261"/>
            <ac:spMk id="13" creationId="{9EA5A959-C097-4BC9-BA7C-8A99BFE51021}"/>
          </ac:spMkLst>
        </pc:spChg>
        <pc:spChg chg="mod">
          <ac:chgData name="Matthew Thompson" userId="0172862a-0a10-4079-b59a-7fc781d803dc" providerId="ADAL" clId="{18E5BB82-6DE9-477F-A64E-FD2E593811FE}" dt="2018-11-08T11:31:04.077" v="7181" actId="1076"/>
          <ac:spMkLst>
            <pc:docMk/>
            <pc:sldMk cId="3001353961" sldId="261"/>
            <ac:spMk id="14" creationId="{52103116-46C6-4243-BA3E-6C9258B9F19C}"/>
          </ac:spMkLst>
        </pc:spChg>
        <pc:spChg chg="add mod">
          <ac:chgData name="Matthew Thompson" userId="0172862a-0a10-4079-b59a-7fc781d803dc" providerId="ADAL" clId="{18E5BB82-6DE9-477F-A64E-FD2E593811FE}" dt="2018-11-15T13:10:52.780" v="8589" actId="1076"/>
          <ac:spMkLst>
            <pc:docMk/>
            <pc:sldMk cId="3001353961" sldId="261"/>
            <ac:spMk id="15" creationId="{C872DD6F-BB61-4BF3-837A-41F0371D76B4}"/>
          </ac:spMkLst>
        </pc:spChg>
        <pc:spChg chg="add mod">
          <ac:chgData name="Matthew Thompson" userId="0172862a-0a10-4079-b59a-7fc781d803dc" providerId="ADAL" clId="{18E5BB82-6DE9-477F-A64E-FD2E593811FE}" dt="2018-11-15T13:10:49.984" v="8588" actId="1076"/>
          <ac:spMkLst>
            <pc:docMk/>
            <pc:sldMk cId="3001353961" sldId="261"/>
            <ac:spMk id="16" creationId="{0CB2A012-A5B6-4A20-9D1F-368D61164036}"/>
          </ac:spMkLst>
        </pc:spChg>
        <pc:spChg chg="add mod">
          <ac:chgData name="Matthew Thompson" userId="0172862a-0a10-4079-b59a-7fc781d803dc" providerId="ADAL" clId="{18E5BB82-6DE9-477F-A64E-FD2E593811FE}" dt="2018-11-15T13:10:47.243" v="8587" actId="1076"/>
          <ac:spMkLst>
            <pc:docMk/>
            <pc:sldMk cId="3001353961" sldId="261"/>
            <ac:spMk id="17" creationId="{81CB0EF4-E72E-426A-B6F9-3BC48C927E31}"/>
          </ac:spMkLst>
        </pc:spChg>
        <pc:spChg chg="add mod">
          <ac:chgData name="Matthew Thompson" userId="0172862a-0a10-4079-b59a-7fc781d803dc" providerId="ADAL" clId="{18E5BB82-6DE9-477F-A64E-FD2E593811FE}" dt="2018-11-15T13:10:44.897" v="8586" actId="1076"/>
          <ac:spMkLst>
            <pc:docMk/>
            <pc:sldMk cId="3001353961" sldId="261"/>
            <ac:spMk id="18" creationId="{355FBB93-B52F-4251-B1E5-92B23D9DFDFB}"/>
          </ac:spMkLst>
        </pc:spChg>
        <pc:spChg chg="add mod">
          <ac:chgData name="Matthew Thompson" userId="0172862a-0a10-4079-b59a-7fc781d803dc" providerId="ADAL" clId="{18E5BB82-6DE9-477F-A64E-FD2E593811FE}" dt="2018-11-15T13:10:59.036" v="8592" actId="14100"/>
          <ac:spMkLst>
            <pc:docMk/>
            <pc:sldMk cId="3001353961" sldId="261"/>
            <ac:spMk id="19" creationId="{B1EE8A4B-297D-4B7D-9ED8-5BA84247C627}"/>
          </ac:spMkLst>
        </pc:spChg>
        <pc:spChg chg="add mod">
          <ac:chgData name="Matthew Thompson" userId="0172862a-0a10-4079-b59a-7fc781d803dc" providerId="ADAL" clId="{18E5BB82-6DE9-477F-A64E-FD2E593811FE}" dt="2018-11-15T13:11:05.298" v="8594" actId="1076"/>
          <ac:spMkLst>
            <pc:docMk/>
            <pc:sldMk cId="3001353961" sldId="261"/>
            <ac:spMk id="20" creationId="{368E9FED-B71E-4503-ABDB-7D3E2E71C83B}"/>
          </ac:spMkLst>
        </pc:spChg>
        <pc:spChg chg="add mod">
          <ac:chgData name="Matthew Thompson" userId="0172862a-0a10-4079-b59a-7fc781d803dc" providerId="ADAL" clId="{18E5BB82-6DE9-477F-A64E-FD2E593811FE}" dt="2018-11-15T13:11:07.844" v="8596" actId="1076"/>
          <ac:spMkLst>
            <pc:docMk/>
            <pc:sldMk cId="3001353961" sldId="261"/>
            <ac:spMk id="21" creationId="{F2FC29D8-241D-4273-89DE-04C4268EAE2A}"/>
          </ac:spMkLst>
        </pc:spChg>
        <pc:picChg chg="add mod">
          <ac:chgData name="Matthew Thompson" userId="0172862a-0a10-4079-b59a-7fc781d803dc" providerId="ADAL" clId="{18E5BB82-6DE9-477F-A64E-FD2E593811FE}" dt="2018-11-16T12:01:07.523" v="8778" actId="208"/>
          <ac:picMkLst>
            <pc:docMk/>
            <pc:sldMk cId="3001353961" sldId="261"/>
            <ac:picMk id="2" creationId="{78EE82F5-1BF3-49C5-8639-C918BC3ED9F4}"/>
          </ac:picMkLst>
        </pc:picChg>
        <pc:picChg chg="mod">
          <ac:chgData name="Matthew Thompson" userId="0172862a-0a10-4079-b59a-7fc781d803dc" providerId="ADAL" clId="{18E5BB82-6DE9-477F-A64E-FD2E593811FE}" dt="2018-11-06T16:53:42.549" v="3813" actId="208"/>
          <ac:picMkLst>
            <pc:docMk/>
            <pc:sldMk cId="3001353961" sldId="261"/>
            <ac:picMk id="4" creationId="{C25C641A-4482-4D6D-8E0D-4CAC86721388}"/>
          </ac:picMkLst>
        </pc:picChg>
        <pc:picChg chg="mod">
          <ac:chgData name="Matthew Thompson" userId="0172862a-0a10-4079-b59a-7fc781d803dc" providerId="ADAL" clId="{18E5BB82-6DE9-477F-A64E-FD2E593811FE}" dt="2018-11-06T16:53:42.549" v="3813" actId="208"/>
          <ac:picMkLst>
            <pc:docMk/>
            <pc:sldMk cId="3001353961" sldId="261"/>
            <ac:picMk id="5" creationId="{9B6E37CA-1D12-4C40-8CF0-F3C0C0542DE4}"/>
          </ac:picMkLst>
        </pc:picChg>
        <pc:picChg chg="mod">
          <ac:chgData name="Matthew Thompson" userId="0172862a-0a10-4079-b59a-7fc781d803dc" providerId="ADAL" clId="{18E5BB82-6DE9-477F-A64E-FD2E593811FE}" dt="2018-11-06T16:53:42.549" v="3813" actId="208"/>
          <ac:picMkLst>
            <pc:docMk/>
            <pc:sldMk cId="3001353961" sldId="261"/>
            <ac:picMk id="6" creationId="{FF236E4C-06BA-43C9-98E3-1E35ECC4CB16}"/>
          </ac:picMkLst>
        </pc:picChg>
        <pc:picChg chg="del mod">
          <ac:chgData name="Matthew Thompson" userId="0172862a-0a10-4079-b59a-7fc781d803dc" providerId="ADAL" clId="{18E5BB82-6DE9-477F-A64E-FD2E593811FE}" dt="2018-11-16T12:00:57.767" v="8774" actId="478"/>
          <ac:picMkLst>
            <pc:docMk/>
            <pc:sldMk cId="3001353961" sldId="261"/>
            <ac:picMk id="7" creationId="{65B786FF-EF49-4FF7-ADB7-46E40695D53C}"/>
          </ac:picMkLst>
        </pc:picChg>
        <pc:picChg chg="mod">
          <ac:chgData name="Matthew Thompson" userId="0172862a-0a10-4079-b59a-7fc781d803dc" providerId="ADAL" clId="{18E5BB82-6DE9-477F-A64E-FD2E593811FE}" dt="2018-11-06T16:53:42.549" v="3813" actId="208"/>
          <ac:picMkLst>
            <pc:docMk/>
            <pc:sldMk cId="3001353961" sldId="261"/>
            <ac:picMk id="8" creationId="{069B54E7-D79B-4194-A86D-2C1D1F24C31E}"/>
          </ac:picMkLst>
        </pc:picChg>
        <pc:picChg chg="mod">
          <ac:chgData name="Matthew Thompson" userId="0172862a-0a10-4079-b59a-7fc781d803dc" providerId="ADAL" clId="{18E5BB82-6DE9-477F-A64E-FD2E593811FE}" dt="2018-11-06T16:53:42.549" v="3813" actId="208"/>
          <ac:picMkLst>
            <pc:docMk/>
            <pc:sldMk cId="3001353961" sldId="261"/>
            <ac:picMk id="9" creationId="{3EB78380-B767-4D13-9A10-DFB52DFC235E}"/>
          </ac:picMkLst>
        </pc:picChg>
        <pc:picChg chg="mod">
          <ac:chgData name="Matthew Thompson" userId="0172862a-0a10-4079-b59a-7fc781d803dc" providerId="ADAL" clId="{18E5BB82-6DE9-477F-A64E-FD2E593811FE}" dt="2018-11-06T16:53:42.549" v="3813" actId="208"/>
          <ac:picMkLst>
            <pc:docMk/>
            <pc:sldMk cId="3001353961" sldId="261"/>
            <ac:picMk id="10" creationId="{B76F022F-1BBF-483C-9085-7B0FC60A3ED3}"/>
          </ac:picMkLst>
        </pc:picChg>
        <pc:picChg chg="add mod">
          <ac:chgData name="Matthew Thompson" userId="0172862a-0a10-4079-b59a-7fc781d803dc" providerId="ADAL" clId="{18E5BB82-6DE9-477F-A64E-FD2E593811FE}" dt="2018-11-06T16:53:42.549" v="3813" actId="208"/>
          <ac:picMkLst>
            <pc:docMk/>
            <pc:sldMk cId="3001353961" sldId="261"/>
            <ac:picMk id="2050" creationId="{4C84E3A8-013C-4019-A6F7-79146DD56DD5}"/>
          </ac:picMkLst>
        </pc:picChg>
      </pc:sldChg>
      <pc:sldChg chg="addSp delSp modSp add ord modNotesTx">
        <pc:chgData name="Matthew Thompson" userId="0172862a-0a10-4079-b59a-7fc781d803dc" providerId="ADAL" clId="{18E5BB82-6DE9-477F-A64E-FD2E593811FE}" dt="2018-11-15T13:39:38.649" v="8642" actId="478"/>
        <pc:sldMkLst>
          <pc:docMk/>
          <pc:sldMk cId="1037724709" sldId="262"/>
        </pc:sldMkLst>
        <pc:spChg chg="mod">
          <ac:chgData name="Matthew Thompson" userId="0172862a-0a10-4079-b59a-7fc781d803dc" providerId="ADAL" clId="{18E5BB82-6DE9-477F-A64E-FD2E593811FE}" dt="2018-11-01T11:48:27.393" v="736" actId="1076"/>
          <ac:spMkLst>
            <pc:docMk/>
            <pc:sldMk cId="1037724709" sldId="262"/>
            <ac:spMk id="2" creationId="{B3D71CFE-9FA8-492B-9D2A-3C2BFF41556E}"/>
          </ac:spMkLst>
        </pc:spChg>
        <pc:spChg chg="del">
          <ac:chgData name="Matthew Thompson" userId="0172862a-0a10-4079-b59a-7fc781d803dc" providerId="ADAL" clId="{18E5BB82-6DE9-477F-A64E-FD2E593811FE}" dt="2018-11-01T08:16:22.397" v="11" actId="478"/>
          <ac:spMkLst>
            <pc:docMk/>
            <pc:sldMk cId="1037724709" sldId="262"/>
            <ac:spMk id="3" creationId="{01D89F91-4310-4739-AFF8-77BB2ACD8DA6}"/>
          </ac:spMkLst>
        </pc:spChg>
        <pc:spChg chg="add mod">
          <ac:chgData name="Matthew Thompson" userId="0172862a-0a10-4079-b59a-7fc781d803dc" providerId="ADAL" clId="{18E5BB82-6DE9-477F-A64E-FD2E593811FE}" dt="2018-11-09T12:03:32.549" v="8462" actId="20577"/>
          <ac:spMkLst>
            <pc:docMk/>
            <pc:sldMk cId="1037724709" sldId="262"/>
            <ac:spMk id="4" creationId="{08A850E2-94A1-4BEE-81FF-E8FF17094B1E}"/>
          </ac:spMkLst>
        </pc:spChg>
        <pc:spChg chg="add mod">
          <ac:chgData name="Matthew Thompson" userId="0172862a-0a10-4079-b59a-7fc781d803dc" providerId="ADAL" clId="{18E5BB82-6DE9-477F-A64E-FD2E593811FE}" dt="2018-11-08T10:11:39.522" v="4986" actId="20577"/>
          <ac:spMkLst>
            <pc:docMk/>
            <pc:sldMk cId="1037724709" sldId="262"/>
            <ac:spMk id="5" creationId="{C6E972E2-2180-4897-948C-A81DEF1ECED1}"/>
          </ac:spMkLst>
        </pc:spChg>
        <pc:spChg chg="add mod">
          <ac:chgData name="Matthew Thompson" userId="0172862a-0a10-4079-b59a-7fc781d803dc" providerId="ADAL" clId="{18E5BB82-6DE9-477F-A64E-FD2E593811FE}" dt="2018-11-01T08:16:44.717" v="19" actId="122"/>
          <ac:spMkLst>
            <pc:docMk/>
            <pc:sldMk cId="1037724709" sldId="262"/>
            <ac:spMk id="6" creationId="{26333FF5-F913-40E4-9CF9-70548541B1BC}"/>
          </ac:spMkLst>
        </pc:spChg>
        <pc:spChg chg="add mod">
          <ac:chgData name="Matthew Thompson" userId="0172862a-0a10-4079-b59a-7fc781d803dc" providerId="ADAL" clId="{18E5BB82-6DE9-477F-A64E-FD2E593811FE}" dt="2018-11-01T11:48:31.558" v="737" actId="1076"/>
          <ac:spMkLst>
            <pc:docMk/>
            <pc:sldMk cId="1037724709" sldId="262"/>
            <ac:spMk id="7" creationId="{84F88C15-E32B-422C-96F8-96E4C5E489BC}"/>
          </ac:spMkLst>
        </pc:spChg>
        <pc:spChg chg="add del mod">
          <ac:chgData name="Matthew Thompson" userId="0172862a-0a10-4079-b59a-7fc781d803dc" providerId="ADAL" clId="{18E5BB82-6DE9-477F-A64E-FD2E593811FE}" dt="2018-11-15T13:39:38.649" v="8642" actId="478"/>
          <ac:spMkLst>
            <pc:docMk/>
            <pc:sldMk cId="1037724709" sldId="262"/>
            <ac:spMk id="8" creationId="{31272342-2525-4613-B646-D63805DD5DE8}"/>
          </ac:spMkLst>
        </pc:spChg>
      </pc:sldChg>
      <pc:sldChg chg="addSp modSp add ord modNotesTx">
        <pc:chgData name="Matthew Thompson" userId="0172862a-0a10-4079-b59a-7fc781d803dc" providerId="ADAL" clId="{18E5BB82-6DE9-477F-A64E-FD2E593811FE}" dt="2018-11-08T11:53:31.503" v="7880" actId="20577"/>
        <pc:sldMkLst>
          <pc:docMk/>
          <pc:sldMk cId="2785492092" sldId="263"/>
        </pc:sldMkLst>
        <pc:spChg chg="mod">
          <ac:chgData name="Matthew Thompson" userId="0172862a-0a10-4079-b59a-7fc781d803dc" providerId="ADAL" clId="{18E5BB82-6DE9-477F-A64E-FD2E593811FE}" dt="2018-11-05T12:56:17.056" v="2006" actId="20577"/>
          <ac:spMkLst>
            <pc:docMk/>
            <pc:sldMk cId="2785492092" sldId="263"/>
            <ac:spMk id="2" creationId="{7683257B-9B9B-4001-9722-09037F60D460}"/>
          </ac:spMkLst>
        </pc:spChg>
        <pc:picChg chg="add mod">
          <ac:chgData name="Matthew Thompson" userId="0172862a-0a10-4079-b59a-7fc781d803dc" providerId="ADAL" clId="{18E5BB82-6DE9-477F-A64E-FD2E593811FE}" dt="2018-11-06T17:26:57.461" v="4236" actId="208"/>
          <ac:picMkLst>
            <pc:docMk/>
            <pc:sldMk cId="2785492092" sldId="263"/>
            <ac:picMk id="4" creationId="{AF737D9F-C964-45D8-B804-9A98A3D22918}"/>
          </ac:picMkLst>
        </pc:picChg>
      </pc:sldChg>
      <pc:sldChg chg="addSp delSp modSp add">
        <pc:chgData name="Matthew Thompson" userId="0172862a-0a10-4079-b59a-7fc781d803dc" providerId="ADAL" clId="{18E5BB82-6DE9-477F-A64E-FD2E593811FE}" dt="2018-11-06T17:27:03.896" v="4237" actId="208"/>
        <pc:sldMkLst>
          <pc:docMk/>
          <pc:sldMk cId="2997306546" sldId="264"/>
        </pc:sldMkLst>
        <pc:spChg chg="mod">
          <ac:chgData name="Matthew Thompson" userId="0172862a-0a10-4079-b59a-7fc781d803dc" providerId="ADAL" clId="{18E5BB82-6DE9-477F-A64E-FD2E593811FE}" dt="2018-11-05T12:56:21.174" v="2012" actId="20577"/>
          <ac:spMkLst>
            <pc:docMk/>
            <pc:sldMk cId="2997306546" sldId="264"/>
            <ac:spMk id="2" creationId="{C86F8E20-00A2-4025-BCBE-A877A21586E8}"/>
          </ac:spMkLst>
        </pc:spChg>
        <pc:spChg chg="del">
          <ac:chgData name="Matthew Thompson" userId="0172862a-0a10-4079-b59a-7fc781d803dc" providerId="ADAL" clId="{18E5BB82-6DE9-477F-A64E-FD2E593811FE}" dt="2018-11-01T09:45:08.004" v="55" actId="478"/>
          <ac:spMkLst>
            <pc:docMk/>
            <pc:sldMk cId="2997306546" sldId="264"/>
            <ac:spMk id="3" creationId="{36360877-BACC-45C3-860F-4830773A90BF}"/>
          </ac:spMkLst>
        </pc:spChg>
        <pc:picChg chg="add mod">
          <ac:chgData name="Matthew Thompson" userId="0172862a-0a10-4079-b59a-7fc781d803dc" providerId="ADAL" clId="{18E5BB82-6DE9-477F-A64E-FD2E593811FE}" dt="2018-11-06T17:27:03.896" v="4237" actId="208"/>
          <ac:picMkLst>
            <pc:docMk/>
            <pc:sldMk cId="2997306546" sldId="264"/>
            <ac:picMk id="4" creationId="{1DD89F8A-49B9-460E-AA74-00A40F74D734}"/>
          </ac:picMkLst>
        </pc:picChg>
      </pc:sldChg>
      <pc:sldChg chg="addSp delSp modSp add modNotesTx">
        <pc:chgData name="Matthew Thompson" userId="0172862a-0a10-4079-b59a-7fc781d803dc" providerId="ADAL" clId="{18E5BB82-6DE9-477F-A64E-FD2E593811FE}" dt="2018-11-08T11:26:29.752" v="7036" actId="1076"/>
        <pc:sldMkLst>
          <pc:docMk/>
          <pc:sldMk cId="628596924" sldId="265"/>
        </pc:sldMkLst>
        <pc:spChg chg="del">
          <ac:chgData name="Matthew Thompson" userId="0172862a-0a10-4079-b59a-7fc781d803dc" providerId="ADAL" clId="{18E5BB82-6DE9-477F-A64E-FD2E593811FE}" dt="2018-11-08T11:26:09.618" v="7030" actId="478"/>
          <ac:spMkLst>
            <pc:docMk/>
            <pc:sldMk cId="628596924" sldId="265"/>
            <ac:spMk id="2" creationId="{92903CDF-05C2-4C59-B422-12EA04446675}"/>
          </ac:spMkLst>
        </pc:spChg>
        <pc:spChg chg="add mod">
          <ac:chgData name="Matthew Thompson" userId="0172862a-0a10-4079-b59a-7fc781d803dc" providerId="ADAL" clId="{18E5BB82-6DE9-477F-A64E-FD2E593811FE}" dt="2018-11-08T11:26:27.444" v="7035" actId="1076"/>
          <ac:spMkLst>
            <pc:docMk/>
            <pc:sldMk cId="628596924" sldId="265"/>
            <ac:spMk id="5" creationId="{5C82559E-7942-4DBA-BB2F-7D94365F8747}"/>
          </ac:spMkLst>
        </pc:spChg>
        <pc:spChg chg="add mod">
          <ac:chgData name="Matthew Thompson" userId="0172862a-0a10-4079-b59a-7fc781d803dc" providerId="ADAL" clId="{18E5BB82-6DE9-477F-A64E-FD2E593811FE}" dt="2018-11-08T11:26:29.752" v="7036" actId="1076"/>
          <ac:spMkLst>
            <pc:docMk/>
            <pc:sldMk cId="628596924" sldId="265"/>
            <ac:spMk id="6" creationId="{511B8488-DD24-4CB1-A620-4A2E7A7F76FC}"/>
          </ac:spMkLst>
        </pc:spChg>
        <pc:spChg chg="add mod">
          <ac:chgData name="Matthew Thompson" userId="0172862a-0a10-4079-b59a-7fc781d803dc" providerId="ADAL" clId="{18E5BB82-6DE9-477F-A64E-FD2E593811FE}" dt="2018-11-08T11:26:25.104" v="7034" actId="1076"/>
          <ac:spMkLst>
            <pc:docMk/>
            <pc:sldMk cId="628596924" sldId="265"/>
            <ac:spMk id="10" creationId="{94BDD630-D46C-45BA-81ED-52ADA52C5617}"/>
          </ac:spMkLst>
        </pc:spChg>
        <pc:picChg chg="add mod">
          <ac:chgData name="Matthew Thompson" userId="0172862a-0a10-4079-b59a-7fc781d803dc" providerId="ADAL" clId="{18E5BB82-6DE9-477F-A64E-FD2E593811FE}" dt="2018-11-08T11:26:21.311" v="7033" actId="14100"/>
          <ac:picMkLst>
            <pc:docMk/>
            <pc:sldMk cId="628596924" sldId="265"/>
            <ac:picMk id="4" creationId="{0E5C81B6-81D0-4B69-BE74-E68BA72DA4D9}"/>
          </ac:picMkLst>
        </pc:picChg>
        <pc:cxnChg chg="add mod">
          <ac:chgData name="Matthew Thompson" userId="0172862a-0a10-4079-b59a-7fc781d803dc" providerId="ADAL" clId="{18E5BB82-6DE9-477F-A64E-FD2E593811FE}" dt="2018-11-01T16:46:51.409" v="1990" actId="1076"/>
          <ac:cxnSpMkLst>
            <pc:docMk/>
            <pc:sldMk cId="628596924" sldId="265"/>
            <ac:cxnSpMk id="8" creationId="{A1DCB123-21CC-4A31-A322-D3202BF0682A}"/>
          </ac:cxnSpMkLst>
        </pc:cxnChg>
      </pc:sldChg>
      <pc:sldChg chg="addSp delSp modSp add ord modNotesTx">
        <pc:chgData name="Matthew Thompson" userId="0172862a-0a10-4079-b59a-7fc781d803dc" providerId="ADAL" clId="{18E5BB82-6DE9-477F-A64E-FD2E593811FE}" dt="2018-11-16T12:03:22.146" v="8779" actId="20577"/>
        <pc:sldMkLst>
          <pc:docMk/>
          <pc:sldMk cId="1000825810" sldId="267"/>
        </pc:sldMkLst>
        <pc:spChg chg="mod">
          <ac:chgData name="Matthew Thompson" userId="0172862a-0a10-4079-b59a-7fc781d803dc" providerId="ADAL" clId="{18E5BB82-6DE9-477F-A64E-FD2E593811FE}" dt="2018-11-16T10:38:12.690" v="8660" actId="20577"/>
          <ac:spMkLst>
            <pc:docMk/>
            <pc:sldMk cId="1000825810" sldId="267"/>
            <ac:spMk id="2" creationId="{59F6C023-3F59-4B8D-8BC8-106B518C2C98}"/>
          </ac:spMkLst>
        </pc:spChg>
        <pc:spChg chg="mod">
          <ac:chgData name="Matthew Thompson" userId="0172862a-0a10-4079-b59a-7fc781d803dc" providerId="ADAL" clId="{18E5BB82-6DE9-477F-A64E-FD2E593811FE}" dt="2018-11-15T13:38:03.954" v="8641" actId="20577"/>
          <ac:spMkLst>
            <pc:docMk/>
            <pc:sldMk cId="1000825810" sldId="267"/>
            <ac:spMk id="3" creationId="{21193E2D-8557-4856-AB09-071DE6443497}"/>
          </ac:spMkLst>
        </pc:spChg>
        <pc:picChg chg="add mod">
          <ac:chgData name="Matthew Thompson" userId="0172862a-0a10-4079-b59a-7fc781d803dc" providerId="ADAL" clId="{18E5BB82-6DE9-477F-A64E-FD2E593811FE}" dt="2018-11-09T11:08:31.878" v="8400" actId="1076"/>
          <ac:picMkLst>
            <pc:docMk/>
            <pc:sldMk cId="1000825810" sldId="267"/>
            <ac:picMk id="4" creationId="{8861FCD3-5C79-41E8-8444-CC92D1D2A81E}"/>
          </ac:picMkLst>
        </pc:picChg>
        <pc:picChg chg="add del mod">
          <ac:chgData name="Matthew Thompson" userId="0172862a-0a10-4079-b59a-7fc781d803dc" providerId="ADAL" clId="{18E5BB82-6DE9-477F-A64E-FD2E593811FE}" dt="2018-11-05T12:56:50.267" v="2013" actId="478"/>
          <ac:picMkLst>
            <pc:docMk/>
            <pc:sldMk cId="1000825810" sldId="267"/>
            <ac:picMk id="2050" creationId="{C1E8B916-07DF-46C8-A0E1-78EBB92C7DC2}"/>
          </ac:picMkLst>
        </pc:picChg>
      </pc:sldChg>
      <pc:sldChg chg="addSp delSp modSp add modNotesTx">
        <pc:chgData name="Matthew Thompson" userId="0172862a-0a10-4079-b59a-7fc781d803dc" providerId="ADAL" clId="{18E5BB82-6DE9-477F-A64E-FD2E593811FE}" dt="2018-11-09T12:04:51.371" v="8464" actId="1076"/>
        <pc:sldMkLst>
          <pc:docMk/>
          <pc:sldMk cId="804714864" sldId="268"/>
        </pc:sldMkLst>
        <pc:spChg chg="del mod">
          <ac:chgData name="Matthew Thompson" userId="0172862a-0a10-4079-b59a-7fc781d803dc" providerId="ADAL" clId="{18E5BB82-6DE9-477F-A64E-FD2E593811FE}" dt="2018-11-08T10:54:08.285" v="5721" actId="478"/>
          <ac:spMkLst>
            <pc:docMk/>
            <pc:sldMk cId="804714864" sldId="268"/>
            <ac:spMk id="2" creationId="{37944022-DE58-4D86-8DE4-BD3B787A3FF1}"/>
          </ac:spMkLst>
        </pc:spChg>
        <pc:spChg chg="del">
          <ac:chgData name="Matthew Thompson" userId="0172862a-0a10-4079-b59a-7fc781d803dc" providerId="ADAL" clId="{18E5BB82-6DE9-477F-A64E-FD2E593811FE}" dt="2018-11-06T11:56:53.136" v="2775" actId="478"/>
          <ac:spMkLst>
            <pc:docMk/>
            <pc:sldMk cId="804714864" sldId="268"/>
            <ac:spMk id="3" creationId="{1AC09D3A-20E6-40D3-BD77-C09A7FC99FA3}"/>
          </ac:spMkLst>
        </pc:spChg>
        <pc:spChg chg="add mod">
          <ac:chgData name="Matthew Thompson" userId="0172862a-0a10-4079-b59a-7fc781d803dc" providerId="ADAL" clId="{18E5BB82-6DE9-477F-A64E-FD2E593811FE}" dt="2018-11-09T08:00:28.572" v="8058" actId="1076"/>
          <ac:spMkLst>
            <pc:docMk/>
            <pc:sldMk cId="804714864" sldId="268"/>
            <ac:spMk id="4" creationId="{6026EE06-832E-44FF-B972-A9DC1D9E2BAB}"/>
          </ac:spMkLst>
        </pc:spChg>
        <pc:spChg chg="add del mod">
          <ac:chgData name="Matthew Thompson" userId="0172862a-0a10-4079-b59a-7fc781d803dc" providerId="ADAL" clId="{18E5BB82-6DE9-477F-A64E-FD2E593811FE}" dt="2018-11-06T11:57:49.954" v="2781" actId="478"/>
          <ac:spMkLst>
            <pc:docMk/>
            <pc:sldMk cId="804714864" sldId="268"/>
            <ac:spMk id="5" creationId="{52EFEE86-B335-4BB9-BFE8-8C8EFF35AD8A}"/>
          </ac:spMkLst>
        </pc:spChg>
        <pc:spChg chg="add mod">
          <ac:chgData name="Matthew Thompson" userId="0172862a-0a10-4079-b59a-7fc781d803dc" providerId="ADAL" clId="{18E5BB82-6DE9-477F-A64E-FD2E593811FE}" dt="2018-11-06T11:58:18.974" v="2794" actId="14100"/>
          <ac:spMkLst>
            <pc:docMk/>
            <pc:sldMk cId="804714864" sldId="268"/>
            <ac:spMk id="6" creationId="{30AB2CA3-8F15-4AEA-93E5-1611B212DF88}"/>
          </ac:spMkLst>
        </pc:spChg>
        <pc:spChg chg="add del mod">
          <ac:chgData name="Matthew Thompson" userId="0172862a-0a10-4079-b59a-7fc781d803dc" providerId="ADAL" clId="{18E5BB82-6DE9-477F-A64E-FD2E593811FE}" dt="2018-11-08T10:54:09.689" v="5722" actId="478"/>
          <ac:spMkLst>
            <pc:docMk/>
            <pc:sldMk cId="804714864" sldId="268"/>
            <ac:spMk id="10" creationId="{1988C915-9DAC-4C12-9983-B54159EA19D0}"/>
          </ac:spMkLst>
        </pc:spChg>
        <pc:spChg chg="add del mod">
          <ac:chgData name="Matthew Thompson" userId="0172862a-0a10-4079-b59a-7fc781d803dc" providerId="ADAL" clId="{18E5BB82-6DE9-477F-A64E-FD2E593811FE}" dt="2018-11-09T07:58:23.362" v="8045" actId="478"/>
          <ac:spMkLst>
            <pc:docMk/>
            <pc:sldMk cId="804714864" sldId="268"/>
            <ac:spMk id="10" creationId="{94F3CCAF-CA01-48FC-8C6C-6B3973909C07}"/>
          </ac:spMkLst>
        </pc:spChg>
        <pc:spChg chg="add mod">
          <ac:chgData name="Matthew Thompson" userId="0172862a-0a10-4079-b59a-7fc781d803dc" providerId="ADAL" clId="{18E5BB82-6DE9-477F-A64E-FD2E593811FE}" dt="2018-11-09T08:00:28.572" v="8058" actId="1076"/>
          <ac:spMkLst>
            <pc:docMk/>
            <pc:sldMk cId="804714864" sldId="268"/>
            <ac:spMk id="11" creationId="{E20CA9D3-F0AB-4FE8-A2C5-BF58A243BBC7}"/>
          </ac:spMkLst>
        </pc:spChg>
        <pc:spChg chg="add mod">
          <ac:chgData name="Matthew Thompson" userId="0172862a-0a10-4079-b59a-7fc781d803dc" providerId="ADAL" clId="{18E5BB82-6DE9-477F-A64E-FD2E593811FE}" dt="2018-11-09T12:04:51.371" v="8464" actId="1076"/>
          <ac:spMkLst>
            <pc:docMk/>
            <pc:sldMk cId="804714864" sldId="268"/>
            <ac:spMk id="12" creationId="{406E6DA2-9086-41CC-A58E-4FD99D755E47}"/>
          </ac:spMkLst>
        </pc:spChg>
        <pc:spChg chg="add del">
          <ac:chgData name="Matthew Thompson" userId="0172862a-0a10-4079-b59a-7fc781d803dc" providerId="ADAL" clId="{18E5BB82-6DE9-477F-A64E-FD2E593811FE}" dt="2018-11-06T11:59:46.125" v="2796"/>
          <ac:spMkLst>
            <pc:docMk/>
            <pc:sldMk cId="804714864" sldId="268"/>
            <ac:spMk id="12" creationId="{6FD414D2-184F-4DEE-873A-B3835F95AE1D}"/>
          </ac:spMkLst>
        </pc:spChg>
        <pc:spChg chg="add del">
          <ac:chgData name="Matthew Thompson" userId="0172862a-0a10-4079-b59a-7fc781d803dc" providerId="ADAL" clId="{18E5BB82-6DE9-477F-A64E-FD2E593811FE}" dt="2018-11-06T11:59:46.125" v="2796"/>
          <ac:spMkLst>
            <pc:docMk/>
            <pc:sldMk cId="804714864" sldId="268"/>
            <ac:spMk id="13" creationId="{FB242EAD-6662-499B-A2D9-A93B188685F0}"/>
          </ac:spMkLst>
        </pc:spChg>
        <pc:spChg chg="add del">
          <ac:chgData name="Matthew Thompson" userId="0172862a-0a10-4079-b59a-7fc781d803dc" providerId="ADAL" clId="{18E5BB82-6DE9-477F-A64E-FD2E593811FE}" dt="2018-11-06T11:59:46.125" v="2796"/>
          <ac:spMkLst>
            <pc:docMk/>
            <pc:sldMk cId="804714864" sldId="268"/>
            <ac:spMk id="14" creationId="{943E6417-1FD4-4383-9539-FF3A51AFD413}"/>
          </ac:spMkLst>
        </pc:spChg>
        <pc:cxnChg chg="add mod">
          <ac:chgData name="Matthew Thompson" userId="0172862a-0a10-4079-b59a-7fc781d803dc" providerId="ADAL" clId="{18E5BB82-6DE9-477F-A64E-FD2E593811FE}" dt="2018-11-09T08:00:28.572" v="8058" actId="1076"/>
          <ac:cxnSpMkLst>
            <pc:docMk/>
            <pc:sldMk cId="804714864" sldId="268"/>
            <ac:cxnSpMk id="7" creationId="{6FF4D3B3-D503-4365-9E04-D0C8FF37088E}"/>
          </ac:cxnSpMkLst>
        </pc:cxnChg>
        <pc:cxnChg chg="add mod">
          <ac:chgData name="Matthew Thompson" userId="0172862a-0a10-4079-b59a-7fc781d803dc" providerId="ADAL" clId="{18E5BB82-6DE9-477F-A64E-FD2E593811FE}" dt="2018-11-09T08:00:28.572" v="8058" actId="1076"/>
          <ac:cxnSpMkLst>
            <pc:docMk/>
            <pc:sldMk cId="804714864" sldId="268"/>
            <ac:cxnSpMk id="8" creationId="{4809C567-2931-4EBD-9CD1-5D1197EC23A1}"/>
          </ac:cxnSpMkLst>
        </pc:cxnChg>
        <pc:cxnChg chg="add mod">
          <ac:chgData name="Matthew Thompson" userId="0172862a-0a10-4079-b59a-7fc781d803dc" providerId="ADAL" clId="{18E5BB82-6DE9-477F-A64E-FD2E593811FE}" dt="2018-11-09T08:00:28.572" v="8058" actId="1076"/>
          <ac:cxnSpMkLst>
            <pc:docMk/>
            <pc:sldMk cId="804714864" sldId="268"/>
            <ac:cxnSpMk id="9" creationId="{9B7985A9-6F78-4B3C-A9E8-75E2ED4F02DA}"/>
          </ac:cxnSpMkLst>
        </pc:cxnChg>
        <pc:cxnChg chg="add del">
          <ac:chgData name="Matthew Thompson" userId="0172862a-0a10-4079-b59a-7fc781d803dc" providerId="ADAL" clId="{18E5BB82-6DE9-477F-A64E-FD2E593811FE}" dt="2018-11-06T11:59:46.125" v="2796"/>
          <ac:cxnSpMkLst>
            <pc:docMk/>
            <pc:sldMk cId="804714864" sldId="268"/>
            <ac:cxnSpMk id="15" creationId="{07D48C47-D66B-4C62-AC40-561BAE4EE4F4}"/>
          </ac:cxnSpMkLst>
        </pc:cxnChg>
        <pc:cxnChg chg="add del">
          <ac:chgData name="Matthew Thompson" userId="0172862a-0a10-4079-b59a-7fc781d803dc" providerId="ADAL" clId="{18E5BB82-6DE9-477F-A64E-FD2E593811FE}" dt="2018-11-06T11:59:46.125" v="2796"/>
          <ac:cxnSpMkLst>
            <pc:docMk/>
            <pc:sldMk cId="804714864" sldId="268"/>
            <ac:cxnSpMk id="16" creationId="{7A55EF43-4605-4792-8C3A-CB4509D70B4B}"/>
          </ac:cxnSpMkLst>
        </pc:cxnChg>
      </pc:sldChg>
      <pc:sldChg chg="addSp delSp modSp add modNotesTx">
        <pc:chgData name="Matthew Thompson" userId="0172862a-0a10-4079-b59a-7fc781d803dc" providerId="ADAL" clId="{18E5BB82-6DE9-477F-A64E-FD2E593811FE}" dt="2018-11-15T13:11:35.571" v="8606" actId="14100"/>
        <pc:sldMkLst>
          <pc:docMk/>
          <pc:sldMk cId="4047004120" sldId="269"/>
        </pc:sldMkLst>
        <pc:spChg chg="del mod">
          <ac:chgData name="Matthew Thompson" userId="0172862a-0a10-4079-b59a-7fc781d803dc" providerId="ADAL" clId="{18E5BB82-6DE9-477F-A64E-FD2E593811FE}" dt="2018-11-05T15:54:42.778" v="2253" actId="478"/>
          <ac:spMkLst>
            <pc:docMk/>
            <pc:sldMk cId="4047004120" sldId="269"/>
            <ac:spMk id="2" creationId="{EB325C0F-09D8-4849-A6EB-05934695C5BB}"/>
          </ac:spMkLst>
        </pc:spChg>
        <pc:spChg chg="del">
          <ac:chgData name="Matthew Thompson" userId="0172862a-0a10-4079-b59a-7fc781d803dc" providerId="ADAL" clId="{18E5BB82-6DE9-477F-A64E-FD2E593811FE}" dt="2018-11-05T15:53:53.701" v="2237" actId="478"/>
          <ac:spMkLst>
            <pc:docMk/>
            <pc:sldMk cId="4047004120" sldId="269"/>
            <ac:spMk id="3" creationId="{49E6EA95-A79E-4CAC-80FD-C3605259933F}"/>
          </ac:spMkLst>
        </pc:spChg>
        <pc:spChg chg="add mod">
          <ac:chgData name="Matthew Thompson" userId="0172862a-0a10-4079-b59a-7fc781d803dc" providerId="ADAL" clId="{18E5BB82-6DE9-477F-A64E-FD2E593811FE}" dt="2018-11-15T13:11:19.145" v="8599" actId="14100"/>
          <ac:spMkLst>
            <pc:docMk/>
            <pc:sldMk cId="4047004120" sldId="269"/>
            <ac:spMk id="6" creationId="{4EA83450-517D-4512-B3D2-EC99500CD5AE}"/>
          </ac:spMkLst>
        </pc:spChg>
        <pc:spChg chg="add del mod">
          <ac:chgData name="Matthew Thompson" userId="0172862a-0a10-4079-b59a-7fc781d803dc" providerId="ADAL" clId="{18E5BB82-6DE9-477F-A64E-FD2E593811FE}" dt="2018-11-06T16:52:26.253" v="3775" actId="478"/>
          <ac:spMkLst>
            <pc:docMk/>
            <pc:sldMk cId="4047004120" sldId="269"/>
            <ac:spMk id="6" creationId="{D95D17BF-924D-48B9-B92B-EB1AA4CE0CC2}"/>
          </ac:spMkLst>
        </pc:spChg>
        <pc:spChg chg="add mod">
          <ac:chgData name="Matthew Thompson" userId="0172862a-0a10-4079-b59a-7fc781d803dc" providerId="ADAL" clId="{18E5BB82-6DE9-477F-A64E-FD2E593811FE}" dt="2018-11-15T13:11:35.571" v="8606" actId="14100"/>
          <ac:spMkLst>
            <pc:docMk/>
            <pc:sldMk cId="4047004120" sldId="269"/>
            <ac:spMk id="7" creationId="{A4BCF14E-1551-48C7-8429-262BBAD8752B}"/>
          </ac:spMkLst>
        </pc:spChg>
        <pc:spChg chg="add mod">
          <ac:chgData name="Matthew Thompson" userId="0172862a-0a10-4079-b59a-7fc781d803dc" providerId="ADAL" clId="{18E5BB82-6DE9-477F-A64E-FD2E593811FE}" dt="2018-11-15T13:11:31.275" v="8605" actId="14100"/>
          <ac:spMkLst>
            <pc:docMk/>
            <pc:sldMk cId="4047004120" sldId="269"/>
            <ac:spMk id="8" creationId="{DA9C4AF5-4B48-4F79-8D64-2D29F7AD15EF}"/>
          </ac:spMkLst>
        </pc:spChg>
        <pc:picChg chg="add mod">
          <ac:chgData name="Matthew Thompson" userId="0172862a-0a10-4079-b59a-7fc781d803dc" providerId="ADAL" clId="{18E5BB82-6DE9-477F-A64E-FD2E593811FE}" dt="2018-11-06T16:53:26.316" v="3809" actId="208"/>
          <ac:picMkLst>
            <pc:docMk/>
            <pc:sldMk cId="4047004120" sldId="269"/>
            <ac:picMk id="1026" creationId="{C928D857-EA9A-4160-8A0B-206F4B88CF48}"/>
          </ac:picMkLst>
        </pc:picChg>
        <pc:picChg chg="add mod">
          <ac:chgData name="Matthew Thompson" userId="0172862a-0a10-4079-b59a-7fc781d803dc" providerId="ADAL" clId="{18E5BB82-6DE9-477F-A64E-FD2E593811FE}" dt="2018-11-06T16:53:26.316" v="3809" actId="208"/>
          <ac:picMkLst>
            <pc:docMk/>
            <pc:sldMk cId="4047004120" sldId="269"/>
            <ac:picMk id="1027" creationId="{9D69F89A-D64D-4679-BA4E-4240F9B6392F}"/>
          </ac:picMkLst>
        </pc:picChg>
        <pc:picChg chg="add mod">
          <ac:chgData name="Matthew Thompson" userId="0172862a-0a10-4079-b59a-7fc781d803dc" providerId="ADAL" clId="{18E5BB82-6DE9-477F-A64E-FD2E593811FE}" dt="2018-11-08T10:13:43.658" v="5089" actId="1076"/>
          <ac:picMkLst>
            <pc:docMk/>
            <pc:sldMk cId="4047004120" sldId="269"/>
            <ac:picMk id="1028" creationId="{03E8470F-B292-4416-B8D0-4DCBBAB6D92F}"/>
          </ac:picMkLst>
        </pc:picChg>
        <pc:picChg chg="add mod">
          <ac:chgData name="Matthew Thompson" userId="0172862a-0a10-4079-b59a-7fc781d803dc" providerId="ADAL" clId="{18E5BB82-6DE9-477F-A64E-FD2E593811FE}" dt="2018-11-06T16:53:26.316" v="3809" actId="208"/>
          <ac:picMkLst>
            <pc:docMk/>
            <pc:sldMk cId="4047004120" sldId="269"/>
            <ac:picMk id="1029" creationId="{D470FF33-8A4D-49AD-8870-3BFD54361D38}"/>
          </ac:picMkLst>
        </pc:picChg>
      </pc:sldChg>
      <pc:sldChg chg="addSp delSp modSp add modNotesTx">
        <pc:chgData name="Matthew Thompson" userId="0172862a-0a10-4079-b59a-7fc781d803dc" providerId="ADAL" clId="{18E5BB82-6DE9-477F-A64E-FD2E593811FE}" dt="2018-11-15T13:10:35.109" v="8581" actId="14100"/>
        <pc:sldMkLst>
          <pc:docMk/>
          <pc:sldMk cId="4184552826" sldId="271"/>
        </pc:sldMkLst>
        <pc:spChg chg="del">
          <ac:chgData name="Matthew Thompson" userId="0172862a-0a10-4079-b59a-7fc781d803dc" providerId="ADAL" clId="{18E5BB82-6DE9-477F-A64E-FD2E593811FE}" dt="2018-11-06T15:50:30.582" v="3643" actId="478"/>
          <ac:spMkLst>
            <pc:docMk/>
            <pc:sldMk cId="4184552826" sldId="271"/>
            <ac:spMk id="2" creationId="{969D6D56-839C-4A24-99D3-5390B16DBDA6}"/>
          </ac:spMkLst>
        </pc:spChg>
        <pc:spChg chg="add mod">
          <ac:chgData name="Matthew Thompson" userId="0172862a-0a10-4079-b59a-7fc781d803dc" providerId="ADAL" clId="{18E5BB82-6DE9-477F-A64E-FD2E593811FE}" dt="2018-11-15T13:10:05.724" v="8566" actId="1076"/>
          <ac:spMkLst>
            <pc:docMk/>
            <pc:sldMk cId="4184552826" sldId="271"/>
            <ac:spMk id="2" creationId="{F0F52072-3201-4612-9627-535D73490461}"/>
          </ac:spMkLst>
        </pc:spChg>
        <pc:spChg chg="del">
          <ac:chgData name="Matthew Thompson" userId="0172862a-0a10-4079-b59a-7fc781d803dc" providerId="ADAL" clId="{18E5BB82-6DE9-477F-A64E-FD2E593811FE}" dt="2018-11-06T15:50:31.847" v="3644" actId="478"/>
          <ac:spMkLst>
            <pc:docMk/>
            <pc:sldMk cId="4184552826" sldId="271"/>
            <ac:spMk id="3" creationId="{CE334CE0-6DA8-4A98-968E-B3229DC3534A}"/>
          </ac:spMkLst>
        </pc:spChg>
        <pc:spChg chg="add mod">
          <ac:chgData name="Matthew Thompson" userId="0172862a-0a10-4079-b59a-7fc781d803dc" providerId="ADAL" clId="{18E5BB82-6DE9-477F-A64E-FD2E593811FE}" dt="2018-11-09T08:06:01.170" v="8073" actId="1076"/>
          <ac:spMkLst>
            <pc:docMk/>
            <pc:sldMk cId="4184552826" sldId="271"/>
            <ac:spMk id="9" creationId="{92FAF332-05ED-4154-9844-649205C617C6}"/>
          </ac:spMkLst>
        </pc:spChg>
        <pc:spChg chg="add mod">
          <ac:chgData name="Matthew Thompson" userId="0172862a-0a10-4079-b59a-7fc781d803dc" providerId="ADAL" clId="{18E5BB82-6DE9-477F-A64E-FD2E593811FE}" dt="2018-11-09T08:06:07.011" v="8076" actId="1076"/>
          <ac:spMkLst>
            <pc:docMk/>
            <pc:sldMk cId="4184552826" sldId="271"/>
            <ac:spMk id="10" creationId="{6675F630-57D7-41E0-A21E-06455631446C}"/>
          </ac:spMkLst>
        </pc:spChg>
        <pc:spChg chg="add mod">
          <ac:chgData name="Matthew Thompson" userId="0172862a-0a10-4079-b59a-7fc781d803dc" providerId="ADAL" clId="{18E5BB82-6DE9-477F-A64E-FD2E593811FE}" dt="2018-11-09T08:06:11.733" v="8078" actId="1076"/>
          <ac:spMkLst>
            <pc:docMk/>
            <pc:sldMk cId="4184552826" sldId="271"/>
            <ac:spMk id="12" creationId="{006AC1DD-EDE7-44F3-A63C-C35BED85702D}"/>
          </ac:spMkLst>
        </pc:spChg>
        <pc:spChg chg="add mod">
          <ac:chgData name="Matthew Thompson" userId="0172862a-0a10-4079-b59a-7fc781d803dc" providerId="ADAL" clId="{18E5BB82-6DE9-477F-A64E-FD2E593811FE}" dt="2018-11-08T11:30:35.382" v="7173" actId="1076"/>
          <ac:spMkLst>
            <pc:docMk/>
            <pc:sldMk cId="4184552826" sldId="271"/>
            <ac:spMk id="14" creationId="{626FB58B-19A9-4C14-9FC5-634E8CAA5ED5}"/>
          </ac:spMkLst>
        </pc:spChg>
        <pc:spChg chg="add mod">
          <ac:chgData name="Matthew Thompson" userId="0172862a-0a10-4079-b59a-7fc781d803dc" providerId="ADAL" clId="{18E5BB82-6DE9-477F-A64E-FD2E593811FE}" dt="2018-11-08T11:30:32.995" v="7172" actId="1076"/>
          <ac:spMkLst>
            <pc:docMk/>
            <pc:sldMk cId="4184552826" sldId="271"/>
            <ac:spMk id="15" creationId="{B65F1129-8EF8-4D78-AD9E-C453B0BA8337}"/>
          </ac:spMkLst>
        </pc:spChg>
        <pc:spChg chg="add mod">
          <ac:chgData name="Matthew Thompson" userId="0172862a-0a10-4079-b59a-7fc781d803dc" providerId="ADAL" clId="{18E5BB82-6DE9-477F-A64E-FD2E593811FE}" dt="2018-11-15T13:10:10.824" v="8568" actId="1076"/>
          <ac:spMkLst>
            <pc:docMk/>
            <pc:sldMk cId="4184552826" sldId="271"/>
            <ac:spMk id="16" creationId="{340421E5-D811-4494-884B-4AD8F5605913}"/>
          </ac:spMkLst>
        </pc:spChg>
        <pc:spChg chg="add mod">
          <ac:chgData name="Matthew Thompson" userId="0172862a-0a10-4079-b59a-7fc781d803dc" providerId="ADAL" clId="{18E5BB82-6DE9-477F-A64E-FD2E593811FE}" dt="2018-11-15T13:10:13.276" v="8570" actId="1076"/>
          <ac:spMkLst>
            <pc:docMk/>
            <pc:sldMk cId="4184552826" sldId="271"/>
            <ac:spMk id="17" creationId="{F51E57B5-E62E-4C29-AF75-17D97E0F707F}"/>
          </ac:spMkLst>
        </pc:spChg>
        <pc:spChg chg="add mod">
          <ac:chgData name="Matthew Thompson" userId="0172862a-0a10-4079-b59a-7fc781d803dc" providerId="ADAL" clId="{18E5BB82-6DE9-477F-A64E-FD2E593811FE}" dt="2018-11-15T13:10:16.004" v="8572" actId="1076"/>
          <ac:spMkLst>
            <pc:docMk/>
            <pc:sldMk cId="4184552826" sldId="271"/>
            <ac:spMk id="18" creationId="{4A3C207E-64E2-4B09-ACB4-C08EBC3B985E}"/>
          </ac:spMkLst>
        </pc:spChg>
        <pc:spChg chg="add mod">
          <ac:chgData name="Matthew Thompson" userId="0172862a-0a10-4079-b59a-7fc781d803dc" providerId="ADAL" clId="{18E5BB82-6DE9-477F-A64E-FD2E593811FE}" dt="2018-11-15T13:10:21.555" v="8574" actId="1076"/>
          <ac:spMkLst>
            <pc:docMk/>
            <pc:sldMk cId="4184552826" sldId="271"/>
            <ac:spMk id="19" creationId="{68425FC1-1B7F-43F4-AF8F-1A4458B141B9}"/>
          </ac:spMkLst>
        </pc:spChg>
        <pc:spChg chg="add">
          <ac:chgData name="Matthew Thompson" userId="0172862a-0a10-4079-b59a-7fc781d803dc" providerId="ADAL" clId="{18E5BB82-6DE9-477F-A64E-FD2E593811FE}" dt="2018-11-15T13:10:21.974" v="8575"/>
          <ac:spMkLst>
            <pc:docMk/>
            <pc:sldMk cId="4184552826" sldId="271"/>
            <ac:spMk id="20" creationId="{05017801-BC32-47BB-A5BB-DD425628419F}"/>
          </ac:spMkLst>
        </pc:spChg>
        <pc:spChg chg="add mod">
          <ac:chgData name="Matthew Thompson" userId="0172862a-0a10-4079-b59a-7fc781d803dc" providerId="ADAL" clId="{18E5BB82-6DE9-477F-A64E-FD2E593811FE}" dt="2018-11-15T13:10:24.719" v="8576" actId="571"/>
          <ac:spMkLst>
            <pc:docMk/>
            <pc:sldMk cId="4184552826" sldId="271"/>
            <ac:spMk id="21" creationId="{0CA67505-E424-4E96-8F38-CFF19F256FB6}"/>
          </ac:spMkLst>
        </pc:spChg>
        <pc:spChg chg="add mod">
          <ac:chgData name="Matthew Thompson" userId="0172862a-0a10-4079-b59a-7fc781d803dc" providerId="ADAL" clId="{18E5BB82-6DE9-477F-A64E-FD2E593811FE}" dt="2018-11-15T13:10:26.892" v="8578" actId="1076"/>
          <ac:spMkLst>
            <pc:docMk/>
            <pc:sldMk cId="4184552826" sldId="271"/>
            <ac:spMk id="22" creationId="{B0E65A97-A147-44E9-8A6F-C9B248AA0F21}"/>
          </ac:spMkLst>
        </pc:spChg>
        <pc:spChg chg="add mod">
          <ac:chgData name="Matthew Thompson" userId="0172862a-0a10-4079-b59a-7fc781d803dc" providerId="ADAL" clId="{18E5BB82-6DE9-477F-A64E-FD2E593811FE}" dt="2018-11-15T13:10:35.109" v="8581" actId="14100"/>
          <ac:spMkLst>
            <pc:docMk/>
            <pc:sldMk cId="4184552826" sldId="271"/>
            <ac:spMk id="23" creationId="{C56F09DF-C855-4418-A1B4-E2C4DAE20CC3}"/>
          </ac:spMkLst>
        </pc:spChg>
        <pc:picChg chg="add del mod">
          <ac:chgData name="Matthew Thompson" userId="0172862a-0a10-4079-b59a-7fc781d803dc" providerId="ADAL" clId="{18E5BB82-6DE9-477F-A64E-FD2E593811FE}" dt="2018-11-08T10:13:29.693" v="5088" actId="478"/>
          <ac:picMkLst>
            <pc:docMk/>
            <pc:sldMk cId="4184552826" sldId="271"/>
            <ac:picMk id="4" creationId="{017FE8B7-82BA-4A55-9559-9D24794B5D40}"/>
          </ac:picMkLst>
        </pc:picChg>
        <pc:picChg chg="add mod">
          <ac:chgData name="Matthew Thompson" userId="0172862a-0a10-4079-b59a-7fc781d803dc" providerId="ADAL" clId="{18E5BB82-6DE9-477F-A64E-FD2E593811FE}" dt="2018-11-08T11:30:05.328" v="7154" actId="1076"/>
          <ac:picMkLst>
            <pc:docMk/>
            <pc:sldMk cId="4184552826" sldId="271"/>
            <ac:picMk id="5" creationId="{B49916D8-BF30-43E3-B0C8-0EE97C4E7428}"/>
          </ac:picMkLst>
        </pc:picChg>
        <pc:picChg chg="add del mod">
          <ac:chgData name="Matthew Thompson" userId="0172862a-0a10-4079-b59a-7fc781d803dc" providerId="ADAL" clId="{18E5BB82-6DE9-477F-A64E-FD2E593811FE}" dt="2018-11-08T10:49:56.314" v="5550" actId="478"/>
          <ac:picMkLst>
            <pc:docMk/>
            <pc:sldMk cId="4184552826" sldId="271"/>
            <ac:picMk id="6" creationId="{922CB015-8B04-4893-B5F2-FCA4952C0DB8}"/>
          </ac:picMkLst>
        </pc:picChg>
        <pc:picChg chg="add mod">
          <ac:chgData name="Matthew Thompson" userId="0172862a-0a10-4079-b59a-7fc781d803dc" providerId="ADAL" clId="{18E5BB82-6DE9-477F-A64E-FD2E593811FE}" dt="2018-11-08T11:30:28.391" v="7171" actId="1076"/>
          <ac:picMkLst>
            <pc:docMk/>
            <pc:sldMk cId="4184552826" sldId="271"/>
            <ac:picMk id="7" creationId="{427DCBBD-913E-48B8-8A01-2D2DE04778A6}"/>
          </ac:picMkLst>
        </pc:picChg>
        <pc:picChg chg="add mod">
          <ac:chgData name="Matthew Thompson" userId="0172862a-0a10-4079-b59a-7fc781d803dc" providerId="ADAL" clId="{18E5BB82-6DE9-477F-A64E-FD2E593811FE}" dt="2018-11-09T08:06:08.922" v="8077" actId="1076"/>
          <ac:picMkLst>
            <pc:docMk/>
            <pc:sldMk cId="4184552826" sldId="271"/>
            <ac:picMk id="8" creationId="{887B4A1E-72B0-4A85-B1DB-28CD55494805}"/>
          </ac:picMkLst>
        </pc:picChg>
        <pc:picChg chg="add mod ord">
          <ac:chgData name="Matthew Thompson" userId="0172862a-0a10-4079-b59a-7fc781d803dc" providerId="ADAL" clId="{18E5BB82-6DE9-477F-A64E-FD2E593811FE}" dt="2018-11-06T16:53:34.362" v="3812" actId="208"/>
          <ac:picMkLst>
            <pc:docMk/>
            <pc:sldMk cId="4184552826" sldId="271"/>
            <ac:picMk id="11" creationId="{D6A8E99C-50FB-433D-9FB2-756011F57052}"/>
          </ac:picMkLst>
        </pc:picChg>
        <pc:picChg chg="add del mod ord">
          <ac:chgData name="Matthew Thompson" userId="0172862a-0a10-4079-b59a-7fc781d803dc" providerId="ADAL" clId="{18E5BB82-6DE9-477F-A64E-FD2E593811FE}" dt="2018-11-08T11:29:03.901" v="7119" actId="478"/>
          <ac:picMkLst>
            <pc:docMk/>
            <pc:sldMk cId="4184552826" sldId="271"/>
            <ac:picMk id="12" creationId="{70C5F2AC-B5C6-4869-9CB8-73F0488FBE0D}"/>
          </ac:picMkLst>
        </pc:picChg>
        <pc:picChg chg="add mod ord">
          <ac:chgData name="Matthew Thompson" userId="0172862a-0a10-4079-b59a-7fc781d803dc" providerId="ADAL" clId="{18E5BB82-6DE9-477F-A64E-FD2E593811FE}" dt="2018-11-09T08:06:03.588" v="8074" actId="1076"/>
          <ac:picMkLst>
            <pc:docMk/>
            <pc:sldMk cId="4184552826" sldId="271"/>
            <ac:picMk id="13" creationId="{898A6143-A20E-4F73-9E17-F7068D414095}"/>
          </ac:picMkLst>
        </pc:picChg>
      </pc:sldChg>
      <pc:sldChg chg="addSp delSp modSp add del modNotesTx">
        <pc:chgData name="Matthew Thompson" userId="0172862a-0a10-4079-b59a-7fc781d803dc" providerId="ADAL" clId="{18E5BB82-6DE9-477F-A64E-FD2E593811FE}" dt="2018-11-15T13:29:24.340" v="8608" actId="2696"/>
        <pc:sldMkLst>
          <pc:docMk/>
          <pc:sldMk cId="355166451" sldId="272"/>
        </pc:sldMkLst>
        <pc:spChg chg="mod">
          <ac:chgData name="Matthew Thompson" userId="0172862a-0a10-4079-b59a-7fc781d803dc" providerId="ADAL" clId="{18E5BB82-6DE9-477F-A64E-FD2E593811FE}" dt="2018-11-06T16:46:31.809" v="3771" actId="20577"/>
          <ac:spMkLst>
            <pc:docMk/>
            <pc:sldMk cId="355166451" sldId="272"/>
            <ac:spMk id="2" creationId="{61198767-7DDF-41EB-A896-35325C2B128E}"/>
          </ac:spMkLst>
        </pc:spChg>
        <pc:spChg chg="del">
          <ac:chgData name="Matthew Thompson" userId="0172862a-0a10-4079-b59a-7fc781d803dc" providerId="ADAL" clId="{18E5BB82-6DE9-477F-A64E-FD2E593811FE}" dt="2018-11-06T16:46:49.091" v="3772" actId="3680"/>
          <ac:spMkLst>
            <pc:docMk/>
            <pc:sldMk cId="355166451" sldId="272"/>
            <ac:spMk id="3" creationId="{00091DE3-0562-421E-B2F0-451D0A9643E0}"/>
          </ac:spMkLst>
        </pc:spChg>
        <pc:spChg chg="add del mod">
          <ac:chgData name="Matthew Thompson" userId="0172862a-0a10-4079-b59a-7fc781d803dc" providerId="ADAL" clId="{18E5BB82-6DE9-477F-A64E-FD2E593811FE}" dt="2018-11-08T11:23:12.085" v="7007" actId="478"/>
          <ac:spMkLst>
            <pc:docMk/>
            <pc:sldMk cId="355166451" sldId="272"/>
            <ac:spMk id="5" creationId="{B92DDD03-B8D8-412D-B178-357097C1FA89}"/>
          </ac:spMkLst>
        </pc:spChg>
        <pc:spChg chg="add mod">
          <ac:chgData name="Matthew Thompson" userId="0172862a-0a10-4079-b59a-7fc781d803dc" providerId="ADAL" clId="{18E5BB82-6DE9-477F-A64E-FD2E593811FE}" dt="2018-11-08T11:25:32.642" v="7029" actId="20577"/>
          <ac:spMkLst>
            <pc:docMk/>
            <pc:sldMk cId="355166451" sldId="272"/>
            <ac:spMk id="6" creationId="{5CB23097-EE31-4E69-816D-A81AB9BFD34D}"/>
          </ac:spMkLst>
        </pc:spChg>
        <pc:graphicFrameChg chg="add del mod">
          <ac:chgData name="Matthew Thompson" userId="0172862a-0a10-4079-b59a-7fc781d803dc" providerId="ADAL" clId="{18E5BB82-6DE9-477F-A64E-FD2E593811FE}" dt="2018-11-08T11:23:09.807" v="7005" actId="478"/>
          <ac:graphicFrameMkLst>
            <pc:docMk/>
            <pc:sldMk cId="355166451" sldId="272"/>
            <ac:graphicFrameMk id="4" creationId="{5C9D4ADB-727A-4BE8-A788-FB52CA91D31F}"/>
          </ac:graphicFrameMkLst>
        </pc:graphicFrameChg>
      </pc:sldChg>
      <pc:sldChg chg="addSp delSp modSp add ord modAnim modNotesTx">
        <pc:chgData name="Matthew Thompson" userId="0172862a-0a10-4079-b59a-7fc781d803dc" providerId="ADAL" clId="{18E5BB82-6DE9-477F-A64E-FD2E593811FE}" dt="2018-11-15T13:33:31.761" v="8613" actId="478"/>
        <pc:sldMkLst>
          <pc:docMk/>
          <pc:sldMk cId="2664860751" sldId="273"/>
        </pc:sldMkLst>
        <pc:spChg chg="del">
          <ac:chgData name="Matthew Thompson" userId="0172862a-0a10-4079-b59a-7fc781d803dc" providerId="ADAL" clId="{18E5BB82-6DE9-477F-A64E-FD2E593811FE}" dt="2018-11-08T10:47:52.669" v="5459" actId="478"/>
          <ac:spMkLst>
            <pc:docMk/>
            <pc:sldMk cId="2664860751" sldId="273"/>
            <ac:spMk id="2" creationId="{CFA5B1E8-F35C-4B43-A71E-0680D10C6B45}"/>
          </ac:spMkLst>
        </pc:spChg>
        <pc:spChg chg="add del mod">
          <ac:chgData name="Matthew Thompson" userId="0172862a-0a10-4079-b59a-7fc781d803dc" providerId="ADAL" clId="{18E5BB82-6DE9-477F-A64E-FD2E593811FE}" dt="2018-11-09T07:57:52.014" v="8040" actId="478"/>
          <ac:spMkLst>
            <pc:docMk/>
            <pc:sldMk cId="2664860751" sldId="273"/>
            <ac:spMk id="2" creationId="{E615197F-2A20-4C0E-8449-29BB7610C6ED}"/>
          </ac:spMkLst>
        </pc:spChg>
        <pc:spChg chg="del">
          <ac:chgData name="Matthew Thompson" userId="0172862a-0a10-4079-b59a-7fc781d803dc" providerId="ADAL" clId="{18E5BB82-6DE9-477F-A64E-FD2E593811FE}" dt="2018-11-08T10:47:53.886" v="5460" actId="478"/>
          <ac:spMkLst>
            <pc:docMk/>
            <pc:sldMk cId="2664860751" sldId="273"/>
            <ac:spMk id="3" creationId="{DD40D71F-5E8D-4F0C-81EE-E12497CF44FB}"/>
          </ac:spMkLst>
        </pc:spChg>
        <pc:spChg chg="add mod">
          <ac:chgData name="Matthew Thompson" userId="0172862a-0a10-4079-b59a-7fc781d803dc" providerId="ADAL" clId="{18E5BB82-6DE9-477F-A64E-FD2E593811FE}" dt="2018-11-09T10:55:21.129" v="8111" actId="1076"/>
          <ac:spMkLst>
            <pc:docMk/>
            <pc:sldMk cId="2664860751" sldId="273"/>
            <ac:spMk id="5" creationId="{64DC52BB-C84C-4B0F-8512-236018745D6E}"/>
          </ac:spMkLst>
        </pc:spChg>
        <pc:spChg chg="add mod">
          <ac:chgData name="Matthew Thompson" userId="0172862a-0a10-4079-b59a-7fc781d803dc" providerId="ADAL" clId="{18E5BB82-6DE9-477F-A64E-FD2E593811FE}" dt="2018-11-08T11:14:03.415" v="6490" actId="1076"/>
          <ac:spMkLst>
            <pc:docMk/>
            <pc:sldMk cId="2664860751" sldId="273"/>
            <ac:spMk id="6" creationId="{DAE7F4D5-1762-47CC-A1A8-8B272ACA40FA}"/>
          </ac:spMkLst>
        </pc:spChg>
        <pc:spChg chg="add del mod">
          <ac:chgData name="Matthew Thompson" userId="0172862a-0a10-4079-b59a-7fc781d803dc" providerId="ADAL" clId="{18E5BB82-6DE9-477F-A64E-FD2E593811FE}" dt="2018-11-08T10:48:32.172" v="5474"/>
          <ac:spMkLst>
            <pc:docMk/>
            <pc:sldMk cId="2664860751" sldId="273"/>
            <ac:spMk id="9" creationId="{FB3623FD-DE12-4A44-A8D3-FFDC983A354A}"/>
          </ac:spMkLst>
        </pc:spChg>
        <pc:spChg chg="add mod">
          <ac:chgData name="Matthew Thompson" userId="0172862a-0a10-4079-b59a-7fc781d803dc" providerId="ADAL" clId="{18E5BB82-6DE9-477F-A64E-FD2E593811FE}" dt="2018-11-08T11:15:26.870" v="6520" actId="1076"/>
          <ac:spMkLst>
            <pc:docMk/>
            <pc:sldMk cId="2664860751" sldId="273"/>
            <ac:spMk id="11" creationId="{1AB4564D-A3C2-489F-8FC7-2EBCE9F378F5}"/>
          </ac:spMkLst>
        </pc:spChg>
        <pc:spChg chg="add del mod">
          <ac:chgData name="Matthew Thompson" userId="0172862a-0a10-4079-b59a-7fc781d803dc" providerId="ADAL" clId="{18E5BB82-6DE9-477F-A64E-FD2E593811FE}" dt="2018-11-08T10:52:57.759" v="5718" actId="478"/>
          <ac:spMkLst>
            <pc:docMk/>
            <pc:sldMk cId="2664860751" sldId="273"/>
            <ac:spMk id="12" creationId="{EB56F681-138B-4132-88B3-1A30520A4A10}"/>
          </ac:spMkLst>
        </pc:spChg>
        <pc:spChg chg="add mod">
          <ac:chgData name="Matthew Thompson" userId="0172862a-0a10-4079-b59a-7fc781d803dc" providerId="ADAL" clId="{18E5BB82-6DE9-477F-A64E-FD2E593811FE}" dt="2018-11-08T11:14:10.185" v="6491" actId="1076"/>
          <ac:spMkLst>
            <pc:docMk/>
            <pc:sldMk cId="2664860751" sldId="273"/>
            <ac:spMk id="14" creationId="{94991C87-0E83-402E-9403-243C0B540956}"/>
          </ac:spMkLst>
        </pc:spChg>
        <pc:spChg chg="add mod">
          <ac:chgData name="Matthew Thompson" userId="0172862a-0a10-4079-b59a-7fc781d803dc" providerId="ADAL" clId="{18E5BB82-6DE9-477F-A64E-FD2E593811FE}" dt="2018-11-09T10:55:24.151" v="8112" actId="1076"/>
          <ac:spMkLst>
            <pc:docMk/>
            <pc:sldMk cId="2664860751" sldId="273"/>
            <ac:spMk id="15" creationId="{EE99B5D2-C630-4402-9AEE-B53E42C2DF94}"/>
          </ac:spMkLst>
        </pc:spChg>
        <pc:spChg chg="add mod">
          <ac:chgData name="Matthew Thompson" userId="0172862a-0a10-4079-b59a-7fc781d803dc" providerId="ADAL" clId="{18E5BB82-6DE9-477F-A64E-FD2E593811FE}" dt="2018-11-09T10:54:55.252" v="8084" actId="1076"/>
          <ac:spMkLst>
            <pc:docMk/>
            <pc:sldMk cId="2664860751" sldId="273"/>
            <ac:spMk id="16" creationId="{9BC00977-3721-4D76-A4AE-EE3A73D7AB31}"/>
          </ac:spMkLst>
        </pc:spChg>
        <pc:spChg chg="add mod">
          <ac:chgData name="Matthew Thompson" userId="0172862a-0a10-4079-b59a-7fc781d803dc" providerId="ADAL" clId="{18E5BB82-6DE9-477F-A64E-FD2E593811FE}" dt="2018-11-08T11:11:17.987" v="6215" actId="1076"/>
          <ac:spMkLst>
            <pc:docMk/>
            <pc:sldMk cId="2664860751" sldId="273"/>
            <ac:spMk id="17" creationId="{3D186B46-0005-4292-B2B2-878782231912}"/>
          </ac:spMkLst>
        </pc:spChg>
        <pc:spChg chg="add mod">
          <ac:chgData name="Matthew Thompson" userId="0172862a-0a10-4079-b59a-7fc781d803dc" providerId="ADAL" clId="{18E5BB82-6DE9-477F-A64E-FD2E593811FE}" dt="2018-11-08T11:11:50.580" v="6236" actId="1076"/>
          <ac:spMkLst>
            <pc:docMk/>
            <pc:sldMk cId="2664860751" sldId="273"/>
            <ac:spMk id="18" creationId="{B56DD01A-4A16-454C-9DFF-22AF29C216E0}"/>
          </ac:spMkLst>
        </pc:spChg>
        <pc:spChg chg="add mod">
          <ac:chgData name="Matthew Thompson" userId="0172862a-0a10-4079-b59a-7fc781d803dc" providerId="ADAL" clId="{18E5BB82-6DE9-477F-A64E-FD2E593811FE}" dt="2018-11-09T10:55:29.158" v="8113" actId="1076"/>
          <ac:spMkLst>
            <pc:docMk/>
            <pc:sldMk cId="2664860751" sldId="273"/>
            <ac:spMk id="20" creationId="{1E0FD5FA-94A6-4B8A-8783-F8C98F2163F2}"/>
          </ac:spMkLst>
        </pc:spChg>
        <pc:spChg chg="add mod">
          <ac:chgData name="Matthew Thompson" userId="0172862a-0a10-4079-b59a-7fc781d803dc" providerId="ADAL" clId="{18E5BB82-6DE9-477F-A64E-FD2E593811FE}" dt="2018-11-08T11:15:12.156" v="6516" actId="20577"/>
          <ac:spMkLst>
            <pc:docMk/>
            <pc:sldMk cId="2664860751" sldId="273"/>
            <ac:spMk id="28" creationId="{504B1161-2A85-4089-A204-FFAFDA7A7EBD}"/>
          </ac:spMkLst>
        </pc:spChg>
        <pc:picChg chg="add del">
          <ac:chgData name="Matthew Thompson" userId="0172862a-0a10-4079-b59a-7fc781d803dc" providerId="ADAL" clId="{18E5BB82-6DE9-477F-A64E-FD2E593811FE}" dt="2018-11-15T13:33:31.761" v="8613" actId="478"/>
          <ac:picMkLst>
            <pc:docMk/>
            <pc:sldMk cId="2664860751" sldId="273"/>
            <ac:picMk id="2" creationId="{BC30EF1D-199B-436E-AE79-C895CA05A048}"/>
          </ac:picMkLst>
        </pc:picChg>
        <pc:cxnChg chg="add del">
          <ac:chgData name="Matthew Thompson" userId="0172862a-0a10-4079-b59a-7fc781d803dc" providerId="ADAL" clId="{18E5BB82-6DE9-477F-A64E-FD2E593811FE}" dt="2018-11-08T10:27:17.064" v="5449" actId="478"/>
          <ac:cxnSpMkLst>
            <pc:docMk/>
            <pc:sldMk cId="2664860751" sldId="273"/>
            <ac:cxnSpMk id="4" creationId="{3A828943-3EE6-4EF6-B9AC-45EAA7C7F219}"/>
          </ac:cxnSpMkLst>
        </pc:cxnChg>
        <pc:cxnChg chg="add mod">
          <ac:chgData name="Matthew Thompson" userId="0172862a-0a10-4079-b59a-7fc781d803dc" providerId="ADAL" clId="{18E5BB82-6DE9-477F-A64E-FD2E593811FE}" dt="2018-11-08T11:15:24.698" v="6519" actId="1076"/>
          <ac:cxnSpMkLst>
            <pc:docMk/>
            <pc:sldMk cId="2664860751" sldId="273"/>
            <ac:cxnSpMk id="8" creationId="{603F8CC1-472A-42EF-B75E-3158E0B642A6}"/>
          </ac:cxnSpMkLst>
        </pc:cxnChg>
        <pc:cxnChg chg="add del">
          <ac:chgData name="Matthew Thompson" userId="0172862a-0a10-4079-b59a-7fc781d803dc" providerId="ADAL" clId="{18E5BB82-6DE9-477F-A64E-FD2E593811FE}" dt="2018-11-08T10:48:32.172" v="5472" actId="478"/>
          <ac:cxnSpMkLst>
            <pc:docMk/>
            <pc:sldMk cId="2664860751" sldId="273"/>
            <ac:cxnSpMk id="10" creationId="{7B443220-7844-46EF-BCFA-0E111298510E}"/>
          </ac:cxnSpMkLst>
        </pc:cxnChg>
        <pc:cxnChg chg="add del mod">
          <ac:chgData name="Matthew Thompson" userId="0172862a-0a10-4079-b59a-7fc781d803dc" providerId="ADAL" clId="{18E5BB82-6DE9-477F-A64E-FD2E593811FE}" dt="2018-11-08T11:13:24.598" v="6479" actId="478"/>
          <ac:cxnSpMkLst>
            <pc:docMk/>
            <pc:sldMk cId="2664860751" sldId="273"/>
            <ac:cxnSpMk id="13" creationId="{4E8FF5A6-0060-4440-A5DA-1BB17DB8A9E3}"/>
          </ac:cxnSpMkLst>
        </pc:cxnChg>
        <pc:cxnChg chg="add mod">
          <ac:chgData name="Matthew Thompson" userId="0172862a-0a10-4079-b59a-7fc781d803dc" providerId="ADAL" clId="{18E5BB82-6DE9-477F-A64E-FD2E593811FE}" dt="2018-11-08T11:15:18.240" v="6517" actId="692"/>
          <ac:cxnSpMkLst>
            <pc:docMk/>
            <pc:sldMk cId="2664860751" sldId="273"/>
            <ac:cxnSpMk id="19" creationId="{A9D2B0DB-47A9-4521-836C-61653072BAD4}"/>
          </ac:cxnSpMkLst>
        </pc:cxnChg>
        <pc:cxnChg chg="add mod">
          <ac:chgData name="Matthew Thompson" userId="0172862a-0a10-4079-b59a-7fc781d803dc" providerId="ADAL" clId="{18E5BB82-6DE9-477F-A64E-FD2E593811FE}" dt="2018-11-08T11:15:21.422" v="6518" actId="692"/>
          <ac:cxnSpMkLst>
            <pc:docMk/>
            <pc:sldMk cId="2664860751" sldId="273"/>
            <ac:cxnSpMk id="22" creationId="{DC9A4097-38E0-4A75-B24D-A0A006120563}"/>
          </ac:cxnSpMkLst>
        </pc:cxnChg>
      </pc:sldChg>
      <pc:sldChg chg="add">
        <pc:chgData name="Matthew Thompson" userId="0172862a-0a10-4079-b59a-7fc781d803dc" providerId="ADAL" clId="{18E5BB82-6DE9-477F-A64E-FD2E593811FE}" dt="2018-11-15T13:33:27.163" v="8612"/>
        <pc:sldMkLst>
          <pc:docMk/>
          <pc:sldMk cId="595262103" sldId="274"/>
        </pc:sldMkLst>
      </pc:sldChg>
      <pc:sldChg chg="modSp add">
        <pc:chgData name="Matthew Thompson" userId="0172862a-0a10-4079-b59a-7fc781d803dc" providerId="ADAL" clId="{18E5BB82-6DE9-477F-A64E-FD2E593811FE}" dt="2018-11-16T11:58:00.647" v="8773" actId="20577"/>
        <pc:sldMkLst>
          <pc:docMk/>
          <pc:sldMk cId="3586774589" sldId="275"/>
        </pc:sldMkLst>
        <pc:spChg chg="mod">
          <ac:chgData name="Matthew Thompson" userId="0172862a-0a10-4079-b59a-7fc781d803dc" providerId="ADAL" clId="{18E5BB82-6DE9-477F-A64E-FD2E593811FE}" dt="2018-11-16T11:58:00.647" v="8773" actId="20577"/>
          <ac:spMkLst>
            <pc:docMk/>
            <pc:sldMk cId="3586774589" sldId="275"/>
            <ac:spMk id="2" creationId="{9D7DADEA-01E0-470D-8FB1-4082672B0C01}"/>
          </ac:spMkLst>
        </pc:spChg>
        <pc:spChg chg="mod">
          <ac:chgData name="Matthew Thompson" userId="0172862a-0a10-4079-b59a-7fc781d803dc" providerId="ADAL" clId="{18E5BB82-6DE9-477F-A64E-FD2E593811FE}" dt="2018-11-16T11:57:45.480" v="8754" actId="20577"/>
          <ac:spMkLst>
            <pc:docMk/>
            <pc:sldMk cId="3586774589" sldId="275"/>
            <ac:spMk id="3" creationId="{3BC86495-E027-4FAD-A940-0FEA3C3DB2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B4F08-1692-4D44-9F35-1AC0F713DE63}" type="datetimeFigureOut">
              <a:rPr lang="en-GB" smtClean="0"/>
              <a:t>16/11/2018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545C3B-7955-43C4-A4F2-3460FA3A7A62}" type="slidenum">
              <a:rPr lang="en-GB" smtClean="0"/>
              <a:t>‹#›</a:t>
            </a:fld>
            <a:endParaRPr lang="en-GB"/>
          </a:p>
        </p:txBody>
      </p:sp>
    </p:spTree>
    <p:extLst>
      <p:ext uri="{BB962C8B-B14F-4D97-AF65-F5344CB8AC3E}">
        <p14:creationId xmlns:p14="http://schemas.microsoft.com/office/powerpoint/2010/main" val="81623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545C3B-7955-43C4-A4F2-3460FA3A7A62}" type="slidenum">
              <a:rPr lang="en-GB" smtClean="0"/>
              <a:t>1</a:t>
            </a:fld>
            <a:endParaRPr lang="en-GB"/>
          </a:p>
        </p:txBody>
      </p:sp>
    </p:spTree>
    <p:extLst>
      <p:ext uri="{BB962C8B-B14F-4D97-AF65-F5344CB8AC3E}">
        <p14:creationId xmlns:p14="http://schemas.microsoft.com/office/powerpoint/2010/main" val="115409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Programme should enrich motor learning experience. Bandwidth of movement variability. Allow them to find solutions to problems, give them 1000 ways to solve the problem so no matter what the problem in any condition they can find a way out.  </a:t>
            </a:r>
          </a:p>
          <a:p>
            <a:r>
              <a:rPr lang="en-GB" dirty="0"/>
              <a:t>Same on the water</a:t>
            </a:r>
          </a:p>
          <a:p>
            <a:endParaRPr lang="en-GB" dirty="0"/>
          </a:p>
          <a:p>
            <a:r>
              <a:rPr lang="en-GB" dirty="0"/>
              <a:t>Applying force in the right direction is key. </a:t>
            </a:r>
          </a:p>
          <a:p>
            <a:endParaRPr lang="en-GB" dirty="0"/>
          </a:p>
          <a:p>
            <a:r>
              <a:rPr lang="en-GB" dirty="0"/>
              <a:t>Due to increases in motor learning. The development of fundamental skills are vital. </a:t>
            </a:r>
          </a:p>
        </p:txBody>
      </p:sp>
      <p:sp>
        <p:nvSpPr>
          <p:cNvPr id="4" name="Slide Number Placeholder 3"/>
          <p:cNvSpPr>
            <a:spLocks noGrp="1"/>
          </p:cNvSpPr>
          <p:nvPr>
            <p:ph type="sldNum" sz="quarter" idx="5"/>
          </p:nvPr>
        </p:nvSpPr>
        <p:spPr/>
        <p:txBody>
          <a:bodyPr/>
          <a:lstStyle/>
          <a:p>
            <a:fld id="{2E545C3B-7955-43C4-A4F2-3460FA3A7A62}" type="slidenum">
              <a:rPr lang="en-GB" smtClean="0"/>
              <a:t>10</a:t>
            </a:fld>
            <a:endParaRPr lang="en-GB"/>
          </a:p>
        </p:txBody>
      </p:sp>
    </p:spTree>
    <p:extLst>
      <p:ext uri="{BB962C8B-B14F-4D97-AF65-F5344CB8AC3E}">
        <p14:creationId xmlns:p14="http://schemas.microsoft.com/office/powerpoint/2010/main" val="115927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AFH ability to adapt to conditions won her a medal at U23 euros. Her bandwidth was big and could find a solution to get down the course. </a:t>
            </a:r>
          </a:p>
          <a:p>
            <a:r>
              <a:rPr lang="en-GB" dirty="0"/>
              <a:t>It also recreates decision makers. </a:t>
            </a:r>
          </a:p>
        </p:txBody>
      </p:sp>
      <p:sp>
        <p:nvSpPr>
          <p:cNvPr id="4" name="Slide Number Placeholder 3"/>
          <p:cNvSpPr>
            <a:spLocks noGrp="1"/>
          </p:cNvSpPr>
          <p:nvPr>
            <p:ph type="sldNum" sz="quarter" idx="5"/>
          </p:nvPr>
        </p:nvSpPr>
        <p:spPr/>
        <p:txBody>
          <a:bodyPr/>
          <a:lstStyle/>
          <a:p>
            <a:fld id="{2E545C3B-7955-43C4-A4F2-3460FA3A7A62}" type="slidenum">
              <a:rPr lang="en-GB" smtClean="0"/>
              <a:t>11</a:t>
            </a:fld>
            <a:endParaRPr lang="en-GB"/>
          </a:p>
        </p:txBody>
      </p:sp>
    </p:spTree>
    <p:extLst>
      <p:ext uri="{BB962C8B-B14F-4D97-AF65-F5344CB8AC3E}">
        <p14:creationId xmlns:p14="http://schemas.microsoft.com/office/powerpoint/2010/main" val="47960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ultimately we are looking to load and produce force. Overload creates changes at a neuromuscular level allows the muscle to contract harder and faster. Without overload you get what you </a:t>
            </a:r>
            <a:r>
              <a:rPr lang="en-GB"/>
              <a:t>always got!</a:t>
            </a:r>
            <a:endParaRPr lang="en-GB" dirty="0"/>
          </a:p>
        </p:txBody>
      </p:sp>
      <p:sp>
        <p:nvSpPr>
          <p:cNvPr id="4" name="Slide Number Placeholder 3"/>
          <p:cNvSpPr>
            <a:spLocks noGrp="1"/>
          </p:cNvSpPr>
          <p:nvPr>
            <p:ph type="sldNum" sz="quarter" idx="5"/>
          </p:nvPr>
        </p:nvSpPr>
        <p:spPr/>
        <p:txBody>
          <a:bodyPr/>
          <a:lstStyle/>
          <a:p>
            <a:fld id="{2E545C3B-7955-43C4-A4F2-3460FA3A7A62}" type="slidenum">
              <a:rPr lang="en-GB" smtClean="0"/>
              <a:t>12</a:t>
            </a:fld>
            <a:endParaRPr lang="en-GB"/>
          </a:p>
        </p:txBody>
      </p:sp>
    </p:spTree>
    <p:extLst>
      <p:ext uri="{BB962C8B-B14F-4D97-AF65-F5344CB8AC3E}">
        <p14:creationId xmlns:p14="http://schemas.microsoft.com/office/powerpoint/2010/main" val="28949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higher volume allows the athlete to explore the movement however when quality diminishes set is capped. </a:t>
            </a:r>
          </a:p>
          <a:p>
            <a:r>
              <a:rPr lang="en-GB" dirty="0"/>
              <a:t>But also to build capacity and movement efficiency </a:t>
            </a:r>
          </a:p>
          <a:p>
            <a:endParaRPr lang="en-GB" dirty="0"/>
          </a:p>
          <a:p>
            <a:r>
              <a:rPr lang="en-GB" dirty="0"/>
              <a:t>2/3 session per week appear to be enough. </a:t>
            </a:r>
          </a:p>
          <a:p>
            <a:r>
              <a:rPr lang="en-GB" dirty="0"/>
              <a:t>Variation to drive adaption but not to much that they don’t learn the skill. 2exposures vs 2exposures per week?</a:t>
            </a:r>
          </a:p>
          <a:p>
            <a:r>
              <a:rPr lang="en-GB" dirty="0"/>
              <a:t>Volume and intensity capped at technical competency. </a:t>
            </a:r>
          </a:p>
          <a:p>
            <a:endParaRPr lang="en-GB" dirty="0"/>
          </a:p>
          <a:p>
            <a:endParaRPr lang="en-GB" dirty="0"/>
          </a:p>
        </p:txBody>
      </p:sp>
      <p:sp>
        <p:nvSpPr>
          <p:cNvPr id="4" name="Slide Number Placeholder 3"/>
          <p:cNvSpPr>
            <a:spLocks noGrp="1"/>
          </p:cNvSpPr>
          <p:nvPr>
            <p:ph type="sldNum" sz="quarter" idx="5"/>
          </p:nvPr>
        </p:nvSpPr>
        <p:spPr/>
        <p:txBody>
          <a:bodyPr/>
          <a:lstStyle/>
          <a:p>
            <a:fld id="{2E545C3B-7955-43C4-A4F2-3460FA3A7A62}" type="slidenum">
              <a:rPr lang="en-GB" smtClean="0"/>
              <a:t>13</a:t>
            </a:fld>
            <a:endParaRPr lang="en-GB"/>
          </a:p>
        </p:txBody>
      </p:sp>
    </p:spTree>
    <p:extLst>
      <p:ext uri="{BB962C8B-B14F-4D97-AF65-F5344CB8AC3E}">
        <p14:creationId xmlns:p14="http://schemas.microsoft.com/office/powerpoint/2010/main" val="340192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 get strong due to increase in coordination and muscle mass. </a:t>
            </a:r>
          </a:p>
        </p:txBody>
      </p:sp>
      <p:sp>
        <p:nvSpPr>
          <p:cNvPr id="4" name="Slide Number Placeholder 3"/>
          <p:cNvSpPr>
            <a:spLocks noGrp="1"/>
          </p:cNvSpPr>
          <p:nvPr>
            <p:ph type="sldNum" sz="quarter" idx="5"/>
          </p:nvPr>
        </p:nvSpPr>
        <p:spPr/>
        <p:txBody>
          <a:bodyPr/>
          <a:lstStyle/>
          <a:p>
            <a:fld id="{2E545C3B-7955-43C4-A4F2-3460FA3A7A62}" type="slidenum">
              <a:rPr lang="en-GB" smtClean="0"/>
              <a:t>15</a:t>
            </a:fld>
            <a:endParaRPr lang="en-GB"/>
          </a:p>
        </p:txBody>
      </p:sp>
    </p:spTree>
    <p:extLst>
      <p:ext uri="{BB962C8B-B14F-4D97-AF65-F5344CB8AC3E}">
        <p14:creationId xmlns:p14="http://schemas.microsoft.com/office/powerpoint/2010/main" val="171444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overuse injuries are common. Due too to much to soon. </a:t>
            </a:r>
          </a:p>
          <a:p>
            <a:endParaRPr lang="en-GB" dirty="0"/>
          </a:p>
          <a:p>
            <a:r>
              <a:rPr lang="en-GB" dirty="0"/>
              <a:t>Attempting to prepare them for the demands of the sport. We know that during growth a deconditioning effect occurs without the an intervention in neuromuscular and muscular skeletal can result in disfunction and injury risk.</a:t>
            </a:r>
          </a:p>
          <a:p>
            <a:endParaRPr lang="en-GB" dirty="0"/>
          </a:p>
          <a:p>
            <a:r>
              <a:rPr lang="en-GB" dirty="0"/>
              <a:t>Things to consider: safety, correct technique, appropriateness of the methodology.</a:t>
            </a:r>
          </a:p>
          <a:p>
            <a:endParaRPr lang="en-GB" dirty="0"/>
          </a:p>
          <a:p>
            <a:endParaRPr lang="en-GB" dirty="0"/>
          </a:p>
        </p:txBody>
      </p:sp>
      <p:sp>
        <p:nvSpPr>
          <p:cNvPr id="4" name="Slide Number Placeholder 3"/>
          <p:cNvSpPr>
            <a:spLocks noGrp="1"/>
          </p:cNvSpPr>
          <p:nvPr>
            <p:ph type="sldNum" sz="quarter" idx="5"/>
          </p:nvPr>
        </p:nvSpPr>
        <p:spPr/>
        <p:txBody>
          <a:bodyPr/>
          <a:lstStyle/>
          <a:p>
            <a:fld id="{2E545C3B-7955-43C4-A4F2-3460FA3A7A62}" type="slidenum">
              <a:rPr lang="en-GB" smtClean="0"/>
              <a:t>2</a:t>
            </a:fld>
            <a:endParaRPr lang="en-GB"/>
          </a:p>
        </p:txBody>
      </p:sp>
    </p:spTree>
    <p:extLst>
      <p:ext uri="{BB962C8B-B14F-4D97-AF65-F5344CB8AC3E}">
        <p14:creationId xmlns:p14="http://schemas.microsoft.com/office/powerpoint/2010/main" val="60357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Growth occurs as a results of increase in cells. More muscle mass </a:t>
            </a:r>
          </a:p>
          <a:p>
            <a:endParaRPr lang="en-GB" sz="2400" dirty="0"/>
          </a:p>
          <a:p>
            <a:r>
              <a:rPr lang="en-GB" sz="2400" dirty="0"/>
              <a:t>Maturation defines a fully functioning reproductive system or skeletal system. occurs at different rate in all individuals. Not all systems mature at the same time and differ between gender. Therefore it is difficult to measure. A common method is use PHV</a:t>
            </a:r>
          </a:p>
          <a:p>
            <a:endParaRPr lang="en-GB" sz="2400" dirty="0"/>
          </a:p>
          <a:p>
            <a:r>
              <a:rPr lang="en-GB" sz="2400" dirty="0"/>
              <a:t>PHV can help to identify the start of adolescents with the start of growth and end when growth stops.</a:t>
            </a:r>
          </a:p>
        </p:txBody>
      </p:sp>
      <p:sp>
        <p:nvSpPr>
          <p:cNvPr id="4" name="Slide Number Placeholder 3"/>
          <p:cNvSpPr>
            <a:spLocks noGrp="1"/>
          </p:cNvSpPr>
          <p:nvPr>
            <p:ph type="sldNum" sz="quarter" idx="5"/>
          </p:nvPr>
        </p:nvSpPr>
        <p:spPr/>
        <p:txBody>
          <a:bodyPr/>
          <a:lstStyle/>
          <a:p>
            <a:fld id="{2E545C3B-7955-43C4-A4F2-3460FA3A7A62}" type="slidenum">
              <a:rPr lang="en-GB" smtClean="0"/>
              <a:t>3</a:t>
            </a:fld>
            <a:endParaRPr lang="en-GB"/>
          </a:p>
        </p:txBody>
      </p:sp>
    </p:spTree>
    <p:extLst>
      <p:ext uri="{BB962C8B-B14F-4D97-AF65-F5344CB8AC3E}">
        <p14:creationId xmlns:p14="http://schemas.microsoft.com/office/powerpoint/2010/main" val="94634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bone and muscle growth plays a significant role in force production and therefore understanding the changes that occur are vital. </a:t>
            </a:r>
          </a:p>
          <a:p>
            <a:endParaRPr lang="en-GB" dirty="0"/>
          </a:p>
          <a:p>
            <a:r>
              <a:rPr lang="en-GB" dirty="0"/>
              <a:t>Bone mass- bones grow first before muscles causing the muscle to stretch. Which can result in decreased coordination. increase in mass and density greatest during prepubertal phase. Weight bearing activity could promote changes that reduce risk of osteoporosis.</a:t>
            </a:r>
          </a:p>
          <a:p>
            <a:r>
              <a:rPr lang="en-GB" dirty="0"/>
              <a:t>Muscle CSA- lower levels of testosterone pre puberty. </a:t>
            </a:r>
          </a:p>
          <a:p>
            <a:r>
              <a:rPr lang="en-GB" dirty="0"/>
              <a:t>Reduced firing of muscle fibres. </a:t>
            </a:r>
            <a:r>
              <a:rPr lang="en-GB" sz="1200" b="0" i="0" u="none" strike="noStrike" kern="1200" baseline="0" dirty="0">
                <a:solidFill>
                  <a:schemeClr val="tx1"/>
                </a:solidFill>
                <a:latin typeface="+mn-lt"/>
                <a:ea typeface="+mn-ea"/>
                <a:cs typeface="+mn-cs"/>
              </a:rPr>
              <a:t>inability to activate their muscles to the same extent as adults</a:t>
            </a:r>
            <a:endParaRPr lang="en-GB" dirty="0"/>
          </a:p>
          <a:p>
            <a:r>
              <a:rPr lang="en-GB" dirty="0"/>
              <a:t>Co-contraction for both muscles a may create more joint stability but at a higher energetic cost of just one activating. </a:t>
            </a:r>
          </a:p>
          <a:p>
            <a:r>
              <a:rPr lang="en-GB" dirty="0"/>
              <a:t>Tendons- grow </a:t>
            </a:r>
          </a:p>
          <a:p>
            <a:r>
              <a:rPr lang="en-GB" dirty="0"/>
              <a:t>Nervous </a:t>
            </a:r>
            <a:r>
              <a:rPr lang="en-GB" dirty="0" err="1"/>
              <a:t>systm</a:t>
            </a:r>
            <a:r>
              <a:rPr lang="en-GB" dirty="0"/>
              <a:t> develops post puberty</a:t>
            </a:r>
          </a:p>
          <a:p>
            <a:endParaRPr lang="en-GB" dirty="0"/>
          </a:p>
        </p:txBody>
      </p:sp>
      <p:sp>
        <p:nvSpPr>
          <p:cNvPr id="4" name="Slide Number Placeholder 3"/>
          <p:cNvSpPr>
            <a:spLocks noGrp="1"/>
          </p:cNvSpPr>
          <p:nvPr>
            <p:ph type="sldNum" sz="quarter" idx="5"/>
          </p:nvPr>
        </p:nvSpPr>
        <p:spPr/>
        <p:txBody>
          <a:bodyPr/>
          <a:lstStyle/>
          <a:p>
            <a:fld id="{2E545C3B-7955-43C4-A4F2-3460FA3A7A62}" type="slidenum">
              <a:rPr lang="en-GB" smtClean="0"/>
              <a:t>4</a:t>
            </a:fld>
            <a:endParaRPr lang="en-GB"/>
          </a:p>
        </p:txBody>
      </p:sp>
    </p:spTree>
    <p:extLst>
      <p:ext uri="{BB962C8B-B14F-4D97-AF65-F5344CB8AC3E}">
        <p14:creationId xmlns:p14="http://schemas.microsoft.com/office/powerpoint/2010/main" val="1197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difference in maturation but bone growth is at its greatest</a:t>
            </a:r>
          </a:p>
          <a:p>
            <a:endParaRPr lang="en-GB" dirty="0"/>
          </a:p>
          <a:p>
            <a:r>
              <a:rPr lang="en-GB" dirty="0"/>
              <a:t>What is not quested is the use of resistance training in both genders during growth to increase strength and reduce injury. Female research suggests reducing in particularly knee injuries </a:t>
            </a:r>
          </a:p>
          <a:p>
            <a:endParaRPr lang="en-GB" dirty="0"/>
          </a:p>
          <a:p>
            <a:r>
              <a:rPr lang="en-GB" dirty="0"/>
              <a:t>Oestrogen increases fat storage and also lower muscle mass. </a:t>
            </a:r>
          </a:p>
        </p:txBody>
      </p:sp>
      <p:sp>
        <p:nvSpPr>
          <p:cNvPr id="4" name="Slide Number Placeholder 3"/>
          <p:cNvSpPr>
            <a:spLocks noGrp="1"/>
          </p:cNvSpPr>
          <p:nvPr>
            <p:ph type="sldNum" sz="quarter" idx="5"/>
          </p:nvPr>
        </p:nvSpPr>
        <p:spPr/>
        <p:txBody>
          <a:bodyPr/>
          <a:lstStyle/>
          <a:p>
            <a:fld id="{2E545C3B-7955-43C4-A4F2-3460FA3A7A62}" type="slidenum">
              <a:rPr lang="en-GB" smtClean="0"/>
              <a:t>5</a:t>
            </a:fld>
            <a:endParaRPr lang="en-GB"/>
          </a:p>
        </p:txBody>
      </p:sp>
    </p:spTree>
    <p:extLst>
      <p:ext uri="{BB962C8B-B14F-4D97-AF65-F5344CB8AC3E}">
        <p14:creationId xmlns:p14="http://schemas.microsoft.com/office/powerpoint/2010/main" val="182765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Motor skill competency is also enhanced during childhood. As the brain develops and is mailable key time to learn new skills and how to coordinate properly. In adequate efficiency is often related to early specialisation e.g. how many rowers can catch and pass? How many canoeists can run/kick a ball?  </a:t>
            </a:r>
          </a:p>
          <a:p>
            <a:endParaRPr lang="en-GB" dirty="0"/>
          </a:p>
          <a:p>
            <a:r>
              <a:rPr lang="en-GB" dirty="0"/>
              <a:t>Around PHV you get adolescent awkwardness. </a:t>
            </a:r>
          </a:p>
          <a:p>
            <a:endParaRPr lang="en-GB" dirty="0"/>
          </a:p>
          <a:p>
            <a:r>
              <a:rPr lang="en-GB" dirty="0"/>
              <a:t>It is </a:t>
            </a:r>
          </a:p>
          <a:p>
            <a:endParaRPr lang="en-GB" dirty="0"/>
          </a:p>
          <a:p>
            <a:r>
              <a:rPr lang="en-GB" dirty="0"/>
              <a:t>Periods around PHV where resistance training can be increases in volume but only in well conditioned athletes. Due to increase in mass and testosterone. </a:t>
            </a:r>
          </a:p>
          <a:p>
            <a:endParaRPr lang="en-GB" dirty="0"/>
          </a:p>
          <a:p>
            <a:r>
              <a:rPr lang="en-GB" dirty="0"/>
              <a:t>Is relative strength an appropriate if an athlete is increasing mass at an increased weight but not inline with increases in strength. </a:t>
            </a:r>
          </a:p>
        </p:txBody>
      </p:sp>
      <p:sp>
        <p:nvSpPr>
          <p:cNvPr id="4" name="Slide Number Placeholder 3"/>
          <p:cNvSpPr>
            <a:spLocks noGrp="1"/>
          </p:cNvSpPr>
          <p:nvPr>
            <p:ph type="sldNum" sz="quarter" idx="5"/>
          </p:nvPr>
        </p:nvSpPr>
        <p:spPr/>
        <p:txBody>
          <a:bodyPr/>
          <a:lstStyle/>
          <a:p>
            <a:fld id="{2E545C3B-7955-43C4-A4F2-3460FA3A7A62}" type="slidenum">
              <a:rPr lang="en-GB" smtClean="0"/>
              <a:t>6</a:t>
            </a:fld>
            <a:endParaRPr lang="en-GB"/>
          </a:p>
        </p:txBody>
      </p:sp>
    </p:spTree>
    <p:extLst>
      <p:ext uri="{BB962C8B-B14F-4D97-AF65-F5344CB8AC3E}">
        <p14:creationId xmlns:p14="http://schemas.microsoft.com/office/powerpoint/2010/main" val="1916708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Trying to organise the biological systems to enhance performance. Have high capacity and</a:t>
            </a:r>
            <a:r>
              <a:rPr lang="en-GB" baseline="0" dirty="0"/>
              <a:t> efficiency in </a:t>
            </a:r>
            <a:r>
              <a:rPr lang="en-GB" dirty="0"/>
              <a:t>key </a:t>
            </a:r>
          </a:p>
          <a:p>
            <a:endParaRPr lang="en-GB" dirty="0"/>
          </a:p>
          <a:p>
            <a:r>
              <a:rPr lang="en-GB" dirty="0"/>
              <a:t>Platform to perform- ability to produce force. Systems ability to contract harder. Looking after the muscle and tendon. Robustness</a:t>
            </a:r>
          </a:p>
          <a:p>
            <a:endParaRPr lang="en-GB" dirty="0"/>
          </a:p>
          <a:p>
            <a:r>
              <a:rPr lang="en-GB" dirty="0"/>
              <a:t>Attempting to prepare them for the demands of the sport. To many are </a:t>
            </a:r>
          </a:p>
        </p:txBody>
      </p:sp>
      <p:sp>
        <p:nvSpPr>
          <p:cNvPr id="4" name="Slide Number Placeholder 3"/>
          <p:cNvSpPr>
            <a:spLocks noGrp="1"/>
          </p:cNvSpPr>
          <p:nvPr>
            <p:ph type="sldNum" sz="quarter" idx="5"/>
          </p:nvPr>
        </p:nvSpPr>
        <p:spPr/>
        <p:txBody>
          <a:bodyPr/>
          <a:lstStyle/>
          <a:p>
            <a:fld id="{2E545C3B-7955-43C4-A4F2-3460FA3A7A62}" type="slidenum">
              <a:rPr lang="en-GB" smtClean="0"/>
              <a:t>7</a:t>
            </a:fld>
            <a:endParaRPr lang="en-GB"/>
          </a:p>
        </p:txBody>
      </p:sp>
    </p:spTree>
    <p:extLst>
      <p:ext uri="{BB962C8B-B14F-4D97-AF65-F5344CB8AC3E}">
        <p14:creationId xmlns:p14="http://schemas.microsoft.com/office/powerpoint/2010/main" val="9968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Luke will talk about driving strength but then widening out. As a development programme we are trying to give them the tools be able to develop force. This starts with can you do the movement if not why not? Then can you reproduce the movement efficiently, then can you apply for in that position? Then can you apply force in that position repeatedly? </a:t>
            </a:r>
          </a:p>
          <a:p>
            <a:endParaRPr lang="en-GB" dirty="0"/>
          </a:p>
          <a:p>
            <a:r>
              <a:rPr lang="en-GB" dirty="0"/>
              <a:t>3yrs to truly start strength training before that is coordination training, then building enough CSA to give the system the ability to apply force.</a:t>
            </a:r>
          </a:p>
          <a:p>
            <a:endParaRPr lang="en-GB" dirty="0"/>
          </a:p>
          <a:p>
            <a:r>
              <a:rPr lang="en-GB" dirty="0"/>
              <a:t>If we skip the bottom bit and head straight to the top the ceiling for adaptation will be limited. Short term gain for long term pain? </a:t>
            </a:r>
          </a:p>
        </p:txBody>
      </p:sp>
      <p:sp>
        <p:nvSpPr>
          <p:cNvPr id="4" name="Slide Number Placeholder 3"/>
          <p:cNvSpPr>
            <a:spLocks noGrp="1"/>
          </p:cNvSpPr>
          <p:nvPr>
            <p:ph type="sldNum" sz="quarter" idx="5"/>
          </p:nvPr>
        </p:nvSpPr>
        <p:spPr/>
        <p:txBody>
          <a:bodyPr/>
          <a:lstStyle/>
          <a:p>
            <a:fld id="{2E545C3B-7955-43C4-A4F2-3460FA3A7A62}" type="slidenum">
              <a:rPr lang="en-GB" smtClean="0"/>
              <a:t>8</a:t>
            </a:fld>
            <a:endParaRPr lang="en-GB"/>
          </a:p>
        </p:txBody>
      </p:sp>
    </p:spTree>
    <p:extLst>
      <p:ext uri="{BB962C8B-B14F-4D97-AF65-F5344CB8AC3E}">
        <p14:creationId xmlns:p14="http://schemas.microsoft.com/office/powerpoint/2010/main" val="357667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Luke will talk about driving strength but then widening out. As a development programme we are trying to give them the tools be able to develop force. This starts with can you do the movement if not why not? Then can you reproduce the movement efficiently, then can you apply for in that position? Then can you apply force in that position repeatedly? </a:t>
            </a:r>
          </a:p>
          <a:p>
            <a:endParaRPr lang="en-GB" dirty="0"/>
          </a:p>
          <a:p>
            <a:r>
              <a:rPr lang="en-GB" dirty="0"/>
              <a:t>3yrs to truly start strength training before that is coordination training, then building enough CSA to give the system the ability to apply force.</a:t>
            </a:r>
          </a:p>
          <a:p>
            <a:endParaRPr lang="en-GB" dirty="0"/>
          </a:p>
          <a:p>
            <a:r>
              <a:rPr lang="en-GB" dirty="0"/>
              <a:t>If we skip the bottom bit and head straight to the top the ceiling for adaptation will be limited. Short term gain for long term pain? </a:t>
            </a:r>
          </a:p>
        </p:txBody>
      </p:sp>
      <p:sp>
        <p:nvSpPr>
          <p:cNvPr id="4" name="Slide Number Placeholder 3"/>
          <p:cNvSpPr>
            <a:spLocks noGrp="1"/>
          </p:cNvSpPr>
          <p:nvPr>
            <p:ph type="sldNum" sz="quarter" idx="5"/>
          </p:nvPr>
        </p:nvSpPr>
        <p:spPr/>
        <p:txBody>
          <a:bodyPr/>
          <a:lstStyle/>
          <a:p>
            <a:fld id="{2E545C3B-7955-43C4-A4F2-3460FA3A7A62}" type="slidenum">
              <a:rPr lang="en-GB" smtClean="0"/>
              <a:t>9</a:t>
            </a:fld>
            <a:endParaRPr lang="en-GB"/>
          </a:p>
        </p:txBody>
      </p:sp>
    </p:spTree>
    <p:extLst>
      <p:ext uri="{BB962C8B-B14F-4D97-AF65-F5344CB8AC3E}">
        <p14:creationId xmlns:p14="http://schemas.microsoft.com/office/powerpoint/2010/main" val="3234841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Volumes/Design%20QNAP/#British Canoeing/British Canoeing Powerpoint Templates/Images/Unity ring.png"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Volumes/Design%20QNAP/#British Canoeing/British Canoeing Powerpoint Templates/Images/strongertogether.png"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Volumes/Design%20QNAP/#British Canoeing/British Canoeing Powerpoint Templates/Images/Unity ring.png"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Volumes/Design%20QNAP/#British Canoeing/British Canoeing Powerpoint Templates/Images/strongertogether.png" TargetMode="Externa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Volumes/Design%20QNAP/#British Canoeing/British Canoeing Powerpoint Templates/Images/Unity ring.png"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Volumes/Design%20QNAP/#British Canoeing/British Canoeing Powerpoint Templates/Images/strongertogether.png" TargetMode="Externa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Unity ring.png" descr="/Volumes/Design QNAP/#British Canoeing/British Canoeing Powerpoint Templates/Images/Unity ring.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92313" y="871538"/>
            <a:ext cx="5230812"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trongertogether.png" descr="/Volumes/Design QNAP/#British Canoeing/British Canoeing Powerpoint Templates/Images/strongertogether.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335338" y="2949575"/>
            <a:ext cx="25431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27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Unity ring.png" descr="/Volumes/Design QNAP/#British Canoeing/British Canoeing Powerpoint Templates/Images/Unity ring.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rot="2805361">
            <a:off x="5982494" y="4317206"/>
            <a:ext cx="47783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trongertogether.png" descr="/Volumes/Design QNAP/#British Canoeing/British Canoeing Powerpoint Templates/Images/strongertogether.png"/>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20675" y="385763"/>
            <a:ext cx="182086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1">
                    <a:lumMod val="95000"/>
                    <a:lumOff val="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2326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Unity ring.png" descr="/Volumes/Design QNAP/#British Canoeing/British Canoeing Powerpoint Templates/Images/Unity ring.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rot="2805361">
            <a:off x="5982494" y="4317206"/>
            <a:ext cx="4778375" cy="4779963"/>
          </a:xfrm>
          <a:prstGeom prst="rect">
            <a:avLst/>
          </a:prstGeom>
          <a:noFill/>
          <a:ln>
            <a:noFill/>
          </a:ln>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trongertogether.png" descr="/Volumes/Design QNAP/#British Canoeing/British Canoeing Powerpoint Templates/Images/strongertogether.png"/>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20675" y="385763"/>
            <a:ext cx="182086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1">
                    <a:lumMod val="95000"/>
                    <a:lumOff val="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8312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CAC2D0-DEDF-4F78-8178-4638BF8057AC}" type="datetimeFigureOut">
              <a:rPr lang="en-GB" smtClean="0"/>
              <a:t>16/11/2018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34CABA-EDCB-486B-881B-9603A290E9C8}" type="slidenum">
              <a:rPr lang="en-GB" smtClean="0"/>
              <a:t>‹#›</a:t>
            </a:fld>
            <a:endParaRPr lang="en-GB"/>
          </a:p>
        </p:txBody>
      </p:sp>
    </p:spTree>
    <p:extLst>
      <p:ext uri="{BB962C8B-B14F-4D97-AF65-F5344CB8AC3E}">
        <p14:creationId xmlns:p14="http://schemas.microsoft.com/office/powerpoint/2010/main" val="124920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Volumes/Design%20QNAP/#British Canoeing/British Canoeing Powerpoint Templates/Images/BC logo (full colour).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C logo (full colour).png" descr="/Volumes/Design QNAP/#British Canoeing/British Canoeing Powerpoint Templates/Images/BC logo (full colour).png"/>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413500" y="34925"/>
            <a:ext cx="24463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0848"/>
            <a:ext cx="7772400" cy="1470025"/>
          </a:xfrm>
        </p:spPr>
        <p:txBody>
          <a:bodyPr/>
          <a:lstStyle/>
          <a:p>
            <a:r>
              <a:rPr lang="en-GB" dirty="0"/>
              <a:t>Developing Power:</a:t>
            </a:r>
            <a:br>
              <a:rPr lang="en-GB" dirty="0"/>
            </a:br>
            <a:r>
              <a:rPr lang="en-GB" dirty="0"/>
              <a:t>The </a:t>
            </a:r>
            <a:r>
              <a:rPr lang="en-GB" dirty="0" err="1"/>
              <a:t>FUNdamental</a:t>
            </a:r>
            <a:r>
              <a:rPr lang="en-GB" dirty="0"/>
              <a:t> Years</a:t>
            </a:r>
          </a:p>
        </p:txBody>
      </p:sp>
      <p:sp>
        <p:nvSpPr>
          <p:cNvPr id="4" name="Title 1"/>
          <p:cNvSpPr txBox="1">
            <a:spLocks/>
          </p:cNvSpPr>
          <p:nvPr/>
        </p:nvSpPr>
        <p:spPr>
          <a:xfrm>
            <a:off x="688032" y="3429000"/>
            <a:ext cx="7772400" cy="1470025"/>
          </a:xfrm>
          <a:prstGeom prst="rect">
            <a:avLst/>
          </a:prstGeom>
        </p:spPr>
        <p:txBody>
          <a:bodyPr/>
          <a:lstStyle>
            <a:lvl1pPr algn="ctr" defTabSz="457200" rtl="0" eaLnBrk="1" fontAlgn="base" hangingPunct="1">
              <a:spcBef>
                <a:spcPct val="0"/>
              </a:spcBef>
              <a:spcAft>
                <a:spcPct val="0"/>
              </a:spcAft>
              <a:defRPr sz="4400" kern="1200">
                <a:solidFill>
                  <a:schemeClr val="tx1">
                    <a:lumMod val="95000"/>
                    <a:lumOff val="5000"/>
                  </a:schemeClr>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endParaRPr lang="en-GB" sz="3600" dirty="0"/>
          </a:p>
        </p:txBody>
      </p:sp>
      <p:sp>
        <p:nvSpPr>
          <p:cNvPr id="8" name="Subtitle 2">
            <a:extLst>
              <a:ext uri="{FF2B5EF4-FFF2-40B4-BE49-F238E27FC236}">
                <a16:creationId xmlns:a16="http://schemas.microsoft.com/office/drawing/2014/main" id="{04DF4E50-5022-43ED-BF01-36DDF67E11E4}"/>
              </a:ext>
            </a:extLst>
          </p:cNvPr>
          <p:cNvSpPr>
            <a:spLocks noGrp="1"/>
          </p:cNvSpPr>
          <p:nvPr>
            <p:ph type="subTitle" idx="1"/>
          </p:nvPr>
        </p:nvSpPr>
        <p:spPr>
          <a:xfrm>
            <a:off x="1371600" y="4164012"/>
            <a:ext cx="6400800" cy="622920"/>
          </a:xfrm>
        </p:spPr>
        <p:txBody>
          <a:bodyPr/>
          <a:lstStyle/>
          <a:p>
            <a:r>
              <a:rPr lang="en-GB" sz="1800" dirty="0"/>
              <a:t>Matthew.Thompson@eis2win.co.uk</a:t>
            </a:r>
          </a:p>
        </p:txBody>
      </p:sp>
    </p:spTree>
    <p:extLst>
      <p:ext uri="{BB962C8B-B14F-4D97-AF65-F5344CB8AC3E}">
        <p14:creationId xmlns:p14="http://schemas.microsoft.com/office/powerpoint/2010/main" val="131695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5C641A-4482-4D6D-8E0D-4CAC86721388}"/>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400000">
            <a:off x="293716" y="2336225"/>
            <a:ext cx="1633367" cy="1738622"/>
          </a:xfrm>
          <a:prstGeom prst="rect">
            <a:avLst/>
          </a:prstGeom>
          <a:ln>
            <a:solidFill>
              <a:schemeClr val="tx1"/>
            </a:solidFill>
          </a:ln>
        </p:spPr>
      </p:pic>
      <p:pic>
        <p:nvPicPr>
          <p:cNvPr id="5" name="Picture 4">
            <a:extLst>
              <a:ext uri="{FF2B5EF4-FFF2-40B4-BE49-F238E27FC236}">
                <a16:creationId xmlns:a16="http://schemas.microsoft.com/office/drawing/2014/main" id="{9B6E37CA-1D12-4C40-8CF0-F3C0C0542DE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09787" y="5451157"/>
            <a:ext cx="2016224" cy="1140713"/>
          </a:xfrm>
          <a:prstGeom prst="rect">
            <a:avLst/>
          </a:prstGeom>
          <a:ln>
            <a:solidFill>
              <a:schemeClr val="tx1"/>
            </a:solidFill>
          </a:ln>
        </p:spPr>
      </p:pic>
      <p:pic>
        <p:nvPicPr>
          <p:cNvPr id="6" name="Picture 5">
            <a:extLst>
              <a:ext uri="{FF2B5EF4-FFF2-40B4-BE49-F238E27FC236}">
                <a16:creationId xmlns:a16="http://schemas.microsoft.com/office/drawing/2014/main" id="{FF236E4C-06BA-43C9-98E3-1E35ECC4CB1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823988" y="1372764"/>
            <a:ext cx="2001500" cy="1900728"/>
          </a:xfrm>
          <a:prstGeom prst="rect">
            <a:avLst/>
          </a:prstGeom>
          <a:ln>
            <a:solidFill>
              <a:schemeClr val="tx1"/>
            </a:solidFill>
          </a:ln>
        </p:spPr>
      </p:pic>
      <p:pic>
        <p:nvPicPr>
          <p:cNvPr id="8" name="Picture 7">
            <a:extLst>
              <a:ext uri="{FF2B5EF4-FFF2-40B4-BE49-F238E27FC236}">
                <a16:creationId xmlns:a16="http://schemas.microsoft.com/office/drawing/2014/main" id="{069B54E7-D79B-4194-A86D-2C1D1F24C31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203405" y="5061091"/>
            <a:ext cx="1863105" cy="1703102"/>
          </a:xfrm>
          <a:prstGeom prst="rect">
            <a:avLst/>
          </a:prstGeom>
          <a:ln>
            <a:solidFill>
              <a:schemeClr val="tx1"/>
            </a:solidFill>
          </a:ln>
        </p:spPr>
      </p:pic>
      <p:pic>
        <p:nvPicPr>
          <p:cNvPr id="9" name="Picture 8">
            <a:extLst>
              <a:ext uri="{FF2B5EF4-FFF2-40B4-BE49-F238E27FC236}">
                <a16:creationId xmlns:a16="http://schemas.microsoft.com/office/drawing/2014/main" id="{3EB78380-B767-4D13-9A10-DFB52DFC235E}"/>
              </a:ext>
            </a:extLst>
          </p:cNvPr>
          <p:cNvPicPr>
            <a:picLocks noChangeAspect="1"/>
          </p:cNvPicPr>
          <p:nvPr/>
        </p:nvPicPr>
        <p:blipFill>
          <a:blip r:embed="rId7"/>
          <a:stretch>
            <a:fillRect/>
          </a:stretch>
        </p:blipFill>
        <p:spPr>
          <a:xfrm>
            <a:off x="1619491" y="140211"/>
            <a:ext cx="1875935" cy="1939624"/>
          </a:xfrm>
          <a:prstGeom prst="rect">
            <a:avLst/>
          </a:prstGeom>
          <a:ln>
            <a:solidFill>
              <a:schemeClr val="tx1"/>
            </a:solidFill>
          </a:ln>
        </p:spPr>
      </p:pic>
      <p:pic>
        <p:nvPicPr>
          <p:cNvPr id="10" name="Picture 9">
            <a:extLst>
              <a:ext uri="{FF2B5EF4-FFF2-40B4-BE49-F238E27FC236}">
                <a16:creationId xmlns:a16="http://schemas.microsoft.com/office/drawing/2014/main" id="{B76F022F-1BBF-483C-9085-7B0FC60A3ED3}"/>
              </a:ext>
            </a:extLst>
          </p:cNvPr>
          <p:cNvPicPr>
            <a:picLocks noChangeAspect="1"/>
          </p:cNvPicPr>
          <p:nvPr/>
        </p:nvPicPr>
        <p:blipFill>
          <a:blip r:embed="rId8"/>
          <a:stretch>
            <a:fillRect/>
          </a:stretch>
        </p:blipFill>
        <p:spPr>
          <a:xfrm>
            <a:off x="2139494" y="2906525"/>
            <a:ext cx="3382629" cy="1939624"/>
          </a:xfrm>
          <a:prstGeom prst="rect">
            <a:avLst/>
          </a:prstGeom>
          <a:ln>
            <a:solidFill>
              <a:schemeClr val="tx1"/>
            </a:solidFill>
          </a:ln>
        </p:spPr>
      </p:pic>
      <p:sp>
        <p:nvSpPr>
          <p:cNvPr id="11" name="TextBox 10">
            <a:extLst>
              <a:ext uri="{FF2B5EF4-FFF2-40B4-BE49-F238E27FC236}">
                <a16:creationId xmlns:a16="http://schemas.microsoft.com/office/drawing/2014/main" id="{C78E09AD-C5F8-415D-BFF0-6731CCFF10C7}"/>
              </a:ext>
            </a:extLst>
          </p:cNvPr>
          <p:cNvSpPr txBox="1"/>
          <p:nvPr/>
        </p:nvSpPr>
        <p:spPr>
          <a:xfrm>
            <a:off x="241088" y="996410"/>
            <a:ext cx="2241277" cy="523220"/>
          </a:xfrm>
          <a:prstGeom prst="rect">
            <a:avLst/>
          </a:prstGeom>
          <a:noFill/>
        </p:spPr>
        <p:txBody>
          <a:bodyPr wrap="square" rtlCol="0">
            <a:spAutoFit/>
          </a:bodyPr>
          <a:lstStyle/>
          <a:p>
            <a:r>
              <a:rPr lang="en-GB" sz="2800" dirty="0"/>
              <a:t>Stability</a:t>
            </a:r>
          </a:p>
        </p:txBody>
      </p:sp>
      <p:sp>
        <p:nvSpPr>
          <p:cNvPr id="12" name="TextBox 11">
            <a:extLst>
              <a:ext uri="{FF2B5EF4-FFF2-40B4-BE49-F238E27FC236}">
                <a16:creationId xmlns:a16="http://schemas.microsoft.com/office/drawing/2014/main" id="{1F79223E-9B51-4671-8864-4FB74BBC4986}"/>
              </a:ext>
            </a:extLst>
          </p:cNvPr>
          <p:cNvSpPr txBox="1"/>
          <p:nvPr/>
        </p:nvSpPr>
        <p:spPr>
          <a:xfrm>
            <a:off x="238722" y="4799481"/>
            <a:ext cx="2526317" cy="523220"/>
          </a:xfrm>
          <a:prstGeom prst="rect">
            <a:avLst/>
          </a:prstGeom>
          <a:noFill/>
        </p:spPr>
        <p:txBody>
          <a:bodyPr wrap="square" rtlCol="0">
            <a:spAutoFit/>
          </a:bodyPr>
          <a:lstStyle/>
          <a:p>
            <a:r>
              <a:rPr lang="en-GB" sz="2800" dirty="0"/>
              <a:t>Coordination</a:t>
            </a:r>
          </a:p>
        </p:txBody>
      </p:sp>
      <p:sp>
        <p:nvSpPr>
          <p:cNvPr id="13" name="TextBox 12">
            <a:extLst>
              <a:ext uri="{FF2B5EF4-FFF2-40B4-BE49-F238E27FC236}">
                <a16:creationId xmlns:a16="http://schemas.microsoft.com/office/drawing/2014/main" id="{9EA5A959-C097-4BC9-BA7C-8A99BFE51021}"/>
              </a:ext>
            </a:extLst>
          </p:cNvPr>
          <p:cNvSpPr txBox="1"/>
          <p:nvPr/>
        </p:nvSpPr>
        <p:spPr>
          <a:xfrm>
            <a:off x="2428152" y="5971878"/>
            <a:ext cx="2526317" cy="523220"/>
          </a:xfrm>
          <a:prstGeom prst="rect">
            <a:avLst/>
          </a:prstGeom>
          <a:noFill/>
        </p:spPr>
        <p:txBody>
          <a:bodyPr wrap="square" rtlCol="0">
            <a:spAutoFit/>
          </a:bodyPr>
          <a:lstStyle/>
          <a:p>
            <a:r>
              <a:rPr lang="en-GB" sz="2800" dirty="0"/>
              <a:t>Movement</a:t>
            </a:r>
          </a:p>
        </p:txBody>
      </p:sp>
      <p:sp>
        <p:nvSpPr>
          <p:cNvPr id="14" name="TextBox 13">
            <a:extLst>
              <a:ext uri="{FF2B5EF4-FFF2-40B4-BE49-F238E27FC236}">
                <a16:creationId xmlns:a16="http://schemas.microsoft.com/office/drawing/2014/main" id="{52103116-46C6-4243-BA3E-6C9258B9F19C}"/>
              </a:ext>
            </a:extLst>
          </p:cNvPr>
          <p:cNvSpPr txBox="1"/>
          <p:nvPr/>
        </p:nvSpPr>
        <p:spPr>
          <a:xfrm>
            <a:off x="5560394" y="3180080"/>
            <a:ext cx="2526317" cy="523220"/>
          </a:xfrm>
          <a:prstGeom prst="rect">
            <a:avLst/>
          </a:prstGeom>
          <a:noFill/>
        </p:spPr>
        <p:txBody>
          <a:bodyPr wrap="square" rtlCol="0">
            <a:spAutoFit/>
          </a:bodyPr>
          <a:lstStyle/>
          <a:p>
            <a:r>
              <a:rPr lang="en-GB" sz="2800" dirty="0"/>
              <a:t>Capacity</a:t>
            </a:r>
          </a:p>
        </p:txBody>
      </p:sp>
      <p:pic>
        <p:nvPicPr>
          <p:cNvPr id="2050" name="F02820B2-5B5D-480B-B649-2CA8AC501CA7" descr="image1.jpeg">
            <a:extLst>
              <a:ext uri="{FF2B5EF4-FFF2-40B4-BE49-F238E27FC236}">
                <a16:creationId xmlns:a16="http://schemas.microsoft.com/office/drawing/2014/main" id="{4C84E3A8-013C-4019-A6F7-79146DD56D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200" y="3683727"/>
            <a:ext cx="2198432" cy="26517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C872DD6F-BB61-4BF3-837A-41F0371D76B4}"/>
              </a:ext>
            </a:extLst>
          </p:cNvPr>
          <p:cNvSpPr/>
          <p:nvPr/>
        </p:nvSpPr>
        <p:spPr>
          <a:xfrm>
            <a:off x="2278068" y="3609118"/>
            <a:ext cx="235050" cy="2687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CB2A012-A5B6-4A20-9D1F-368D61164036}"/>
              </a:ext>
            </a:extLst>
          </p:cNvPr>
          <p:cNvSpPr/>
          <p:nvPr/>
        </p:nvSpPr>
        <p:spPr>
          <a:xfrm>
            <a:off x="2869552" y="3303927"/>
            <a:ext cx="235050" cy="2687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1CB0EF4-E72E-426A-B6F9-3BC48C927E31}"/>
              </a:ext>
            </a:extLst>
          </p:cNvPr>
          <p:cNvSpPr/>
          <p:nvPr/>
        </p:nvSpPr>
        <p:spPr>
          <a:xfrm>
            <a:off x="3618965" y="3183635"/>
            <a:ext cx="235050" cy="2687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55FBB93-B52F-4251-B1E5-92B23D9DFDFB}"/>
              </a:ext>
            </a:extLst>
          </p:cNvPr>
          <p:cNvSpPr/>
          <p:nvPr/>
        </p:nvSpPr>
        <p:spPr>
          <a:xfrm>
            <a:off x="4586567" y="3188401"/>
            <a:ext cx="235050" cy="2687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1EE8A4B-297D-4B7D-9ED8-5BA84247C627}"/>
              </a:ext>
            </a:extLst>
          </p:cNvPr>
          <p:cNvSpPr/>
          <p:nvPr/>
        </p:nvSpPr>
        <p:spPr>
          <a:xfrm>
            <a:off x="7854762" y="3996078"/>
            <a:ext cx="461654" cy="4410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68E9FED-B71E-4503-ABDB-7D3E2E71C83B}"/>
              </a:ext>
            </a:extLst>
          </p:cNvPr>
          <p:cNvSpPr/>
          <p:nvPr/>
        </p:nvSpPr>
        <p:spPr>
          <a:xfrm>
            <a:off x="2529989" y="727654"/>
            <a:ext cx="235050" cy="2687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F2FC29D8-241D-4273-89DE-04C4268EAE2A}"/>
              </a:ext>
            </a:extLst>
          </p:cNvPr>
          <p:cNvSpPr/>
          <p:nvPr/>
        </p:nvSpPr>
        <p:spPr>
          <a:xfrm>
            <a:off x="4195726" y="3273492"/>
            <a:ext cx="235050" cy="2687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78EE82F5-1BF3-49C5-8639-C918BC3ED9F4}"/>
              </a:ext>
            </a:extLst>
          </p:cNvPr>
          <p:cNvPicPr>
            <a:picLocks noChangeAspect="1"/>
          </p:cNvPicPr>
          <p:nvPr/>
        </p:nvPicPr>
        <p:blipFill>
          <a:blip r:embed="rId10"/>
          <a:stretch>
            <a:fillRect/>
          </a:stretch>
        </p:blipFill>
        <p:spPr>
          <a:xfrm>
            <a:off x="4374299" y="464272"/>
            <a:ext cx="1975895" cy="2276703"/>
          </a:xfrm>
          <a:prstGeom prst="rect">
            <a:avLst/>
          </a:prstGeom>
          <a:ln>
            <a:solidFill>
              <a:schemeClr val="tx1"/>
            </a:solidFill>
          </a:ln>
        </p:spPr>
      </p:pic>
    </p:spTree>
    <p:extLst>
      <p:ext uri="{BB962C8B-B14F-4D97-AF65-F5344CB8AC3E}">
        <p14:creationId xmlns:p14="http://schemas.microsoft.com/office/powerpoint/2010/main" val="300135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916D8-BF30-43E3-B0C8-0EE97C4E7428}"/>
              </a:ext>
            </a:extLst>
          </p:cNvPr>
          <p:cNvPicPr>
            <a:picLocks noChangeAspect="1"/>
          </p:cNvPicPr>
          <p:nvPr/>
        </p:nvPicPr>
        <p:blipFill>
          <a:blip r:embed="rId3"/>
          <a:stretch>
            <a:fillRect/>
          </a:stretch>
        </p:blipFill>
        <p:spPr>
          <a:xfrm>
            <a:off x="251520" y="4508883"/>
            <a:ext cx="3222637" cy="2145407"/>
          </a:xfrm>
          <a:prstGeom prst="rect">
            <a:avLst/>
          </a:prstGeom>
          <a:ln>
            <a:solidFill>
              <a:schemeClr val="tx1"/>
            </a:solidFill>
          </a:ln>
        </p:spPr>
      </p:pic>
      <p:pic>
        <p:nvPicPr>
          <p:cNvPr id="7" name="Picture 6">
            <a:extLst>
              <a:ext uri="{FF2B5EF4-FFF2-40B4-BE49-F238E27FC236}">
                <a16:creationId xmlns:a16="http://schemas.microsoft.com/office/drawing/2014/main" id="{427DCBBD-913E-48B8-8A01-2D2DE04778A6}"/>
              </a:ext>
            </a:extLst>
          </p:cNvPr>
          <p:cNvPicPr>
            <a:picLocks noChangeAspect="1"/>
          </p:cNvPicPr>
          <p:nvPr/>
        </p:nvPicPr>
        <p:blipFill>
          <a:blip r:embed="rId4"/>
          <a:stretch>
            <a:fillRect/>
          </a:stretch>
        </p:blipFill>
        <p:spPr>
          <a:xfrm>
            <a:off x="5441765" y="4822874"/>
            <a:ext cx="3640128" cy="1831416"/>
          </a:xfrm>
          <a:prstGeom prst="rect">
            <a:avLst/>
          </a:prstGeom>
          <a:ln>
            <a:solidFill>
              <a:schemeClr val="tx1"/>
            </a:solidFill>
          </a:ln>
        </p:spPr>
      </p:pic>
      <p:pic>
        <p:nvPicPr>
          <p:cNvPr id="8" name="Picture 7">
            <a:extLst>
              <a:ext uri="{FF2B5EF4-FFF2-40B4-BE49-F238E27FC236}">
                <a16:creationId xmlns:a16="http://schemas.microsoft.com/office/drawing/2014/main" id="{887B4A1E-72B0-4A85-B1DB-28CD55494805}"/>
              </a:ext>
            </a:extLst>
          </p:cNvPr>
          <p:cNvPicPr>
            <a:picLocks noChangeAspect="1"/>
          </p:cNvPicPr>
          <p:nvPr/>
        </p:nvPicPr>
        <p:blipFill>
          <a:blip r:embed="rId5"/>
          <a:stretch>
            <a:fillRect/>
          </a:stretch>
        </p:blipFill>
        <p:spPr>
          <a:xfrm>
            <a:off x="5302643" y="1358774"/>
            <a:ext cx="1914627" cy="2790309"/>
          </a:xfrm>
          <a:prstGeom prst="rect">
            <a:avLst/>
          </a:prstGeom>
          <a:ln>
            <a:solidFill>
              <a:schemeClr val="tx1"/>
            </a:solidFill>
          </a:ln>
        </p:spPr>
      </p:pic>
      <p:sp>
        <p:nvSpPr>
          <p:cNvPr id="9" name="TextBox 8">
            <a:extLst>
              <a:ext uri="{FF2B5EF4-FFF2-40B4-BE49-F238E27FC236}">
                <a16:creationId xmlns:a16="http://schemas.microsoft.com/office/drawing/2014/main" id="{92FAF332-05ED-4154-9844-649205C617C6}"/>
              </a:ext>
            </a:extLst>
          </p:cNvPr>
          <p:cNvSpPr txBox="1"/>
          <p:nvPr/>
        </p:nvSpPr>
        <p:spPr>
          <a:xfrm>
            <a:off x="235986" y="3558991"/>
            <a:ext cx="2107758" cy="523220"/>
          </a:xfrm>
          <a:prstGeom prst="rect">
            <a:avLst/>
          </a:prstGeom>
          <a:noFill/>
        </p:spPr>
        <p:txBody>
          <a:bodyPr wrap="square" rtlCol="0">
            <a:spAutoFit/>
          </a:bodyPr>
          <a:lstStyle/>
          <a:p>
            <a:r>
              <a:rPr lang="en-GB" sz="2800" dirty="0"/>
              <a:t>Variability </a:t>
            </a:r>
          </a:p>
        </p:txBody>
      </p:sp>
      <p:sp>
        <p:nvSpPr>
          <p:cNvPr id="10" name="TextBox 9">
            <a:extLst>
              <a:ext uri="{FF2B5EF4-FFF2-40B4-BE49-F238E27FC236}">
                <a16:creationId xmlns:a16="http://schemas.microsoft.com/office/drawing/2014/main" id="{6675F630-57D7-41E0-A21E-06455631446C}"/>
              </a:ext>
            </a:extLst>
          </p:cNvPr>
          <p:cNvSpPr txBox="1"/>
          <p:nvPr/>
        </p:nvSpPr>
        <p:spPr>
          <a:xfrm>
            <a:off x="3958117" y="815861"/>
            <a:ext cx="2107758" cy="523220"/>
          </a:xfrm>
          <a:prstGeom prst="rect">
            <a:avLst/>
          </a:prstGeom>
          <a:noFill/>
        </p:spPr>
        <p:txBody>
          <a:bodyPr wrap="square" rtlCol="0">
            <a:spAutoFit/>
          </a:bodyPr>
          <a:lstStyle/>
          <a:p>
            <a:r>
              <a:rPr lang="en-GB" sz="2800" dirty="0"/>
              <a:t>Boat Skills </a:t>
            </a:r>
          </a:p>
        </p:txBody>
      </p:sp>
      <p:pic>
        <p:nvPicPr>
          <p:cNvPr id="11" name="Picture 10">
            <a:extLst>
              <a:ext uri="{FF2B5EF4-FFF2-40B4-BE49-F238E27FC236}">
                <a16:creationId xmlns:a16="http://schemas.microsoft.com/office/drawing/2014/main" id="{D6A8E99C-50FB-433D-9FB2-756011F57052}"/>
              </a:ext>
            </a:extLst>
          </p:cNvPr>
          <p:cNvPicPr>
            <a:picLocks noChangeAspect="1"/>
          </p:cNvPicPr>
          <p:nvPr/>
        </p:nvPicPr>
        <p:blipFill>
          <a:blip r:embed="rId6"/>
          <a:stretch>
            <a:fillRect/>
          </a:stretch>
        </p:blipFill>
        <p:spPr>
          <a:xfrm>
            <a:off x="385272" y="463456"/>
            <a:ext cx="3311628" cy="2145407"/>
          </a:xfrm>
          <a:prstGeom prst="rect">
            <a:avLst/>
          </a:prstGeom>
          <a:ln>
            <a:solidFill>
              <a:schemeClr val="tx1"/>
            </a:solidFill>
          </a:ln>
        </p:spPr>
      </p:pic>
      <p:pic>
        <p:nvPicPr>
          <p:cNvPr id="13" name="Picture 12">
            <a:extLst>
              <a:ext uri="{FF2B5EF4-FFF2-40B4-BE49-F238E27FC236}">
                <a16:creationId xmlns:a16="http://schemas.microsoft.com/office/drawing/2014/main" id="{898A6143-A20E-4F73-9E17-F7068D414095}"/>
              </a:ext>
            </a:extLst>
          </p:cNvPr>
          <p:cNvPicPr>
            <a:picLocks noChangeAspect="1"/>
          </p:cNvPicPr>
          <p:nvPr/>
        </p:nvPicPr>
        <p:blipFill>
          <a:blip r:embed="rId7"/>
          <a:stretch>
            <a:fillRect/>
          </a:stretch>
        </p:blipFill>
        <p:spPr>
          <a:xfrm>
            <a:off x="1912749" y="2692021"/>
            <a:ext cx="3099247" cy="1733940"/>
          </a:xfrm>
          <a:prstGeom prst="rect">
            <a:avLst/>
          </a:prstGeom>
          <a:ln>
            <a:solidFill>
              <a:schemeClr val="tx1"/>
            </a:solidFill>
          </a:ln>
        </p:spPr>
      </p:pic>
      <p:sp>
        <p:nvSpPr>
          <p:cNvPr id="14" name="TextBox 13">
            <a:extLst>
              <a:ext uri="{FF2B5EF4-FFF2-40B4-BE49-F238E27FC236}">
                <a16:creationId xmlns:a16="http://schemas.microsoft.com/office/drawing/2014/main" id="{626FB58B-19A9-4C14-9FC5-634E8CAA5ED5}"/>
              </a:ext>
            </a:extLst>
          </p:cNvPr>
          <p:cNvSpPr txBox="1"/>
          <p:nvPr/>
        </p:nvSpPr>
        <p:spPr>
          <a:xfrm>
            <a:off x="6143048" y="4222478"/>
            <a:ext cx="3049535" cy="523220"/>
          </a:xfrm>
          <a:prstGeom prst="rect">
            <a:avLst/>
          </a:prstGeom>
          <a:noFill/>
        </p:spPr>
        <p:txBody>
          <a:bodyPr wrap="square" rtlCol="0">
            <a:spAutoFit/>
          </a:bodyPr>
          <a:lstStyle/>
          <a:p>
            <a:r>
              <a:rPr lang="en-GB" sz="2800" dirty="0"/>
              <a:t>Decision Making </a:t>
            </a:r>
          </a:p>
        </p:txBody>
      </p:sp>
      <p:sp>
        <p:nvSpPr>
          <p:cNvPr id="15" name="TextBox 14">
            <a:extLst>
              <a:ext uri="{FF2B5EF4-FFF2-40B4-BE49-F238E27FC236}">
                <a16:creationId xmlns:a16="http://schemas.microsoft.com/office/drawing/2014/main" id="{B65F1129-8EF8-4D78-AD9E-C453B0BA8337}"/>
              </a:ext>
            </a:extLst>
          </p:cNvPr>
          <p:cNvSpPr txBox="1"/>
          <p:nvPr/>
        </p:nvSpPr>
        <p:spPr>
          <a:xfrm>
            <a:off x="3562292" y="5476972"/>
            <a:ext cx="1791338" cy="523220"/>
          </a:xfrm>
          <a:prstGeom prst="rect">
            <a:avLst/>
          </a:prstGeom>
          <a:noFill/>
        </p:spPr>
        <p:txBody>
          <a:bodyPr wrap="square" rtlCol="0">
            <a:spAutoFit/>
          </a:bodyPr>
          <a:lstStyle/>
          <a:p>
            <a:r>
              <a:rPr lang="en-GB" sz="2800" dirty="0"/>
              <a:t>Adaptable </a:t>
            </a:r>
          </a:p>
        </p:txBody>
      </p:sp>
      <p:sp>
        <p:nvSpPr>
          <p:cNvPr id="12" name="TextBox 11">
            <a:extLst>
              <a:ext uri="{FF2B5EF4-FFF2-40B4-BE49-F238E27FC236}">
                <a16:creationId xmlns:a16="http://schemas.microsoft.com/office/drawing/2014/main" id="{006AC1DD-EDE7-44F3-A63C-C35BED85702D}"/>
              </a:ext>
            </a:extLst>
          </p:cNvPr>
          <p:cNvSpPr txBox="1"/>
          <p:nvPr/>
        </p:nvSpPr>
        <p:spPr>
          <a:xfrm>
            <a:off x="7401245" y="1484784"/>
            <a:ext cx="1791338" cy="523220"/>
          </a:xfrm>
          <a:prstGeom prst="rect">
            <a:avLst/>
          </a:prstGeom>
          <a:noFill/>
        </p:spPr>
        <p:txBody>
          <a:bodyPr wrap="square" rtlCol="0">
            <a:spAutoFit/>
          </a:bodyPr>
          <a:lstStyle/>
          <a:p>
            <a:r>
              <a:rPr lang="en-GB" sz="2800" dirty="0"/>
              <a:t>Constraint </a:t>
            </a:r>
          </a:p>
        </p:txBody>
      </p:sp>
      <p:sp>
        <p:nvSpPr>
          <p:cNvPr id="2" name="Oval 1">
            <a:extLst>
              <a:ext uri="{FF2B5EF4-FFF2-40B4-BE49-F238E27FC236}">
                <a16:creationId xmlns:a16="http://schemas.microsoft.com/office/drawing/2014/main" id="{F0F52072-3201-4612-9627-535D73490461}"/>
              </a:ext>
            </a:extLst>
          </p:cNvPr>
          <p:cNvSpPr/>
          <p:nvPr/>
        </p:nvSpPr>
        <p:spPr>
          <a:xfrm>
            <a:off x="1745313" y="1352688"/>
            <a:ext cx="235050" cy="2177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40421E5-D811-4494-884B-4AD8F5605913}"/>
              </a:ext>
            </a:extLst>
          </p:cNvPr>
          <p:cNvSpPr/>
          <p:nvPr/>
        </p:nvSpPr>
        <p:spPr>
          <a:xfrm>
            <a:off x="2674220" y="3432401"/>
            <a:ext cx="235050" cy="2177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51E57B5-E62E-4C29-AF75-17D97E0F707F}"/>
              </a:ext>
            </a:extLst>
          </p:cNvPr>
          <p:cNvSpPr/>
          <p:nvPr/>
        </p:nvSpPr>
        <p:spPr>
          <a:xfrm>
            <a:off x="4302218" y="3711745"/>
            <a:ext cx="235050" cy="2177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A3C207E-64E2-4B09-ACB4-C08EBC3B985E}"/>
              </a:ext>
            </a:extLst>
          </p:cNvPr>
          <p:cNvSpPr/>
          <p:nvPr/>
        </p:nvSpPr>
        <p:spPr>
          <a:xfrm>
            <a:off x="4751409" y="3429000"/>
            <a:ext cx="235050" cy="2177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8425FC1-1B7F-43F4-AF8F-1A4458B141B9}"/>
              </a:ext>
            </a:extLst>
          </p:cNvPr>
          <p:cNvSpPr/>
          <p:nvPr/>
        </p:nvSpPr>
        <p:spPr>
          <a:xfrm>
            <a:off x="2041086" y="4764626"/>
            <a:ext cx="235050" cy="2177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5017801-BC32-47BB-A5BB-DD425628419F}"/>
              </a:ext>
            </a:extLst>
          </p:cNvPr>
          <p:cNvSpPr/>
          <p:nvPr/>
        </p:nvSpPr>
        <p:spPr>
          <a:xfrm>
            <a:off x="2193486" y="4917026"/>
            <a:ext cx="235050" cy="2177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0CA67505-E424-4E96-8F38-CFF19F256FB6}"/>
              </a:ext>
            </a:extLst>
          </p:cNvPr>
          <p:cNvSpPr/>
          <p:nvPr/>
        </p:nvSpPr>
        <p:spPr>
          <a:xfrm>
            <a:off x="2791745" y="4671951"/>
            <a:ext cx="235050" cy="2177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0E65A97-A147-44E9-8A6F-C9B248AA0F21}"/>
              </a:ext>
            </a:extLst>
          </p:cNvPr>
          <p:cNvSpPr/>
          <p:nvPr/>
        </p:nvSpPr>
        <p:spPr>
          <a:xfrm>
            <a:off x="1740673" y="4637941"/>
            <a:ext cx="235050" cy="2177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C56F09DF-C855-4418-A1B4-E2C4DAE20CC3}"/>
              </a:ext>
            </a:extLst>
          </p:cNvPr>
          <p:cNvSpPr/>
          <p:nvPr/>
        </p:nvSpPr>
        <p:spPr>
          <a:xfrm>
            <a:off x="1215137" y="4637942"/>
            <a:ext cx="235050" cy="2687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455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1B31B13-CB43-4BA7-9E78-799D63BC65DF" descr="image1.png">
            <a:extLst>
              <a:ext uri="{FF2B5EF4-FFF2-40B4-BE49-F238E27FC236}">
                <a16:creationId xmlns:a16="http://schemas.microsoft.com/office/drawing/2014/main" id="{C928D857-EA9A-4160-8A0B-206F4B88C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46001"/>
            <a:ext cx="2543473" cy="35616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B4BF2121-D531-425C-8741-1466B4FFBED0" descr="image2.png">
            <a:extLst>
              <a:ext uri="{FF2B5EF4-FFF2-40B4-BE49-F238E27FC236}">
                <a16:creationId xmlns:a16="http://schemas.microsoft.com/office/drawing/2014/main" id="{9D69F89A-D64D-4679-BA4E-4240F9B639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1" y="2791478"/>
            <a:ext cx="2281065" cy="40665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D21C7C9D-C3A7-4773-9F2A-64B9A6D455D3" descr="image3.png">
            <a:extLst>
              <a:ext uri="{FF2B5EF4-FFF2-40B4-BE49-F238E27FC236}">
                <a16:creationId xmlns:a16="http://schemas.microsoft.com/office/drawing/2014/main" id="{03E8470F-B292-4416-B8D0-4DCBBAB6D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819" y="150393"/>
            <a:ext cx="2715148" cy="2880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9" name="F01E55DB-BD01-42D4-980B-8516CD633A06" descr="image4.png">
            <a:extLst>
              <a:ext uri="{FF2B5EF4-FFF2-40B4-BE49-F238E27FC236}">
                <a16:creationId xmlns:a16="http://schemas.microsoft.com/office/drawing/2014/main" id="{D470FF33-8A4D-49AD-8870-3BFD54361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4984" y="1124744"/>
            <a:ext cx="2281065" cy="40665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4EA83450-517D-4512-B3D2-EC99500CD5AE}"/>
              </a:ext>
            </a:extLst>
          </p:cNvPr>
          <p:cNvSpPr/>
          <p:nvPr/>
        </p:nvSpPr>
        <p:spPr>
          <a:xfrm>
            <a:off x="5580112" y="4005064"/>
            <a:ext cx="576064" cy="5040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4BCF14E-1551-48C7-8429-262BBAD8752B}"/>
              </a:ext>
            </a:extLst>
          </p:cNvPr>
          <p:cNvSpPr/>
          <p:nvPr/>
        </p:nvSpPr>
        <p:spPr>
          <a:xfrm>
            <a:off x="6948264" y="1772816"/>
            <a:ext cx="576064" cy="6480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A9C4AF5-4B48-4F79-8D64-2D29F7AD15EF}"/>
              </a:ext>
            </a:extLst>
          </p:cNvPr>
          <p:cNvSpPr/>
          <p:nvPr/>
        </p:nvSpPr>
        <p:spPr>
          <a:xfrm>
            <a:off x="2987824" y="404664"/>
            <a:ext cx="648072" cy="4320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7004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257B-9B9B-4001-9722-09037F60D460}"/>
              </a:ext>
            </a:extLst>
          </p:cNvPr>
          <p:cNvSpPr>
            <a:spLocks noGrp="1"/>
          </p:cNvSpPr>
          <p:nvPr>
            <p:ph type="title"/>
          </p:nvPr>
        </p:nvSpPr>
        <p:spPr/>
        <p:txBody>
          <a:bodyPr/>
          <a:lstStyle/>
          <a:p>
            <a:r>
              <a:rPr lang="en-GB" dirty="0"/>
              <a:t>Winter</a:t>
            </a:r>
          </a:p>
        </p:txBody>
      </p:sp>
      <p:sp>
        <p:nvSpPr>
          <p:cNvPr id="3" name="Content Placeholder 2">
            <a:extLst>
              <a:ext uri="{FF2B5EF4-FFF2-40B4-BE49-F238E27FC236}">
                <a16:creationId xmlns:a16="http://schemas.microsoft.com/office/drawing/2014/main" id="{72651AD2-6293-4765-87A2-7577F3D521A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F737D9F-C964-45D8-B804-9A98A3D22918}"/>
              </a:ext>
            </a:extLst>
          </p:cNvPr>
          <p:cNvPicPr>
            <a:picLocks noChangeAspect="1"/>
          </p:cNvPicPr>
          <p:nvPr/>
        </p:nvPicPr>
        <p:blipFill>
          <a:blip r:embed="rId3"/>
          <a:stretch>
            <a:fillRect/>
          </a:stretch>
        </p:blipFill>
        <p:spPr>
          <a:xfrm>
            <a:off x="0" y="1376786"/>
            <a:ext cx="9144000" cy="4972789"/>
          </a:xfrm>
          <a:prstGeom prst="rect">
            <a:avLst/>
          </a:prstGeom>
          <a:ln>
            <a:solidFill>
              <a:schemeClr val="tx1"/>
            </a:solidFill>
          </a:ln>
        </p:spPr>
      </p:pic>
    </p:spTree>
    <p:extLst>
      <p:ext uri="{BB962C8B-B14F-4D97-AF65-F5344CB8AC3E}">
        <p14:creationId xmlns:p14="http://schemas.microsoft.com/office/powerpoint/2010/main" val="278549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D89F8A-49B9-460E-AA74-00A40F74D734}"/>
              </a:ext>
            </a:extLst>
          </p:cNvPr>
          <p:cNvPicPr>
            <a:picLocks noChangeAspect="1"/>
          </p:cNvPicPr>
          <p:nvPr/>
        </p:nvPicPr>
        <p:blipFill>
          <a:blip r:embed="rId2"/>
          <a:stretch>
            <a:fillRect/>
          </a:stretch>
        </p:blipFill>
        <p:spPr>
          <a:xfrm>
            <a:off x="0" y="1484784"/>
            <a:ext cx="9144000" cy="4968552"/>
          </a:xfrm>
          <a:prstGeom prst="rect">
            <a:avLst/>
          </a:prstGeom>
          <a:ln>
            <a:solidFill>
              <a:schemeClr val="tx1"/>
            </a:solidFill>
          </a:ln>
        </p:spPr>
      </p:pic>
      <p:sp>
        <p:nvSpPr>
          <p:cNvPr id="2" name="Title 1">
            <a:extLst>
              <a:ext uri="{FF2B5EF4-FFF2-40B4-BE49-F238E27FC236}">
                <a16:creationId xmlns:a16="http://schemas.microsoft.com/office/drawing/2014/main" id="{C86F8E20-00A2-4025-BCBE-A877A21586E8}"/>
              </a:ext>
            </a:extLst>
          </p:cNvPr>
          <p:cNvSpPr>
            <a:spLocks noGrp="1"/>
          </p:cNvSpPr>
          <p:nvPr>
            <p:ph type="title"/>
          </p:nvPr>
        </p:nvSpPr>
        <p:spPr/>
        <p:txBody>
          <a:bodyPr/>
          <a:lstStyle/>
          <a:p>
            <a:r>
              <a:rPr lang="en-GB" dirty="0"/>
              <a:t>Summer</a:t>
            </a:r>
          </a:p>
        </p:txBody>
      </p:sp>
    </p:spTree>
    <p:extLst>
      <p:ext uri="{BB962C8B-B14F-4D97-AF65-F5344CB8AC3E}">
        <p14:creationId xmlns:p14="http://schemas.microsoft.com/office/powerpoint/2010/main" val="2997306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BF8D2-D909-4D2D-979A-1E057BB55BE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E5C81B6-81D0-4B69-BE74-E68BA72DA4D9}"/>
              </a:ext>
            </a:extLst>
          </p:cNvPr>
          <p:cNvPicPr>
            <a:picLocks noChangeAspect="1"/>
          </p:cNvPicPr>
          <p:nvPr/>
        </p:nvPicPr>
        <p:blipFill>
          <a:blip r:embed="rId3"/>
          <a:stretch>
            <a:fillRect/>
          </a:stretch>
        </p:blipFill>
        <p:spPr>
          <a:xfrm>
            <a:off x="107504" y="1124744"/>
            <a:ext cx="9036496" cy="5328592"/>
          </a:xfrm>
          <a:prstGeom prst="rect">
            <a:avLst/>
          </a:prstGeom>
        </p:spPr>
      </p:pic>
      <p:sp>
        <p:nvSpPr>
          <p:cNvPr id="5" name="TextBox 4">
            <a:extLst>
              <a:ext uri="{FF2B5EF4-FFF2-40B4-BE49-F238E27FC236}">
                <a16:creationId xmlns:a16="http://schemas.microsoft.com/office/drawing/2014/main" id="{5C82559E-7942-4DBA-BB2F-7D94365F8747}"/>
              </a:ext>
            </a:extLst>
          </p:cNvPr>
          <p:cNvSpPr txBox="1"/>
          <p:nvPr/>
        </p:nvSpPr>
        <p:spPr>
          <a:xfrm>
            <a:off x="441303" y="3316716"/>
            <a:ext cx="2314600" cy="369332"/>
          </a:xfrm>
          <a:prstGeom prst="rect">
            <a:avLst/>
          </a:prstGeom>
          <a:noFill/>
        </p:spPr>
        <p:txBody>
          <a:bodyPr wrap="square" rtlCol="0">
            <a:spAutoFit/>
          </a:bodyPr>
          <a:lstStyle/>
          <a:p>
            <a:r>
              <a:rPr lang="en-GB" dirty="0"/>
              <a:t>Progressive overload</a:t>
            </a:r>
          </a:p>
        </p:txBody>
      </p:sp>
      <p:sp>
        <p:nvSpPr>
          <p:cNvPr id="6" name="TextBox 5">
            <a:extLst>
              <a:ext uri="{FF2B5EF4-FFF2-40B4-BE49-F238E27FC236}">
                <a16:creationId xmlns:a16="http://schemas.microsoft.com/office/drawing/2014/main" id="{511B8488-DD24-4CB1-A620-4A2E7A7F76FC}"/>
              </a:ext>
            </a:extLst>
          </p:cNvPr>
          <p:cNvSpPr txBox="1"/>
          <p:nvPr/>
        </p:nvSpPr>
        <p:spPr>
          <a:xfrm>
            <a:off x="457200" y="5769283"/>
            <a:ext cx="2314600" cy="369332"/>
          </a:xfrm>
          <a:prstGeom prst="rect">
            <a:avLst/>
          </a:prstGeom>
          <a:noFill/>
        </p:spPr>
        <p:txBody>
          <a:bodyPr wrap="square" rtlCol="0">
            <a:spAutoFit/>
          </a:bodyPr>
          <a:lstStyle/>
          <a:p>
            <a:r>
              <a:rPr lang="en-GB" dirty="0"/>
              <a:t>Volume</a:t>
            </a:r>
          </a:p>
        </p:txBody>
      </p:sp>
      <p:cxnSp>
        <p:nvCxnSpPr>
          <p:cNvPr id="8" name="Straight Arrow Connector 7">
            <a:extLst>
              <a:ext uri="{FF2B5EF4-FFF2-40B4-BE49-F238E27FC236}">
                <a16:creationId xmlns:a16="http://schemas.microsoft.com/office/drawing/2014/main" id="{A1DCB123-21CC-4A31-A322-D3202BF0682A}"/>
              </a:ext>
            </a:extLst>
          </p:cNvPr>
          <p:cNvCxnSpPr>
            <a:cxnSpLocks/>
          </p:cNvCxnSpPr>
          <p:nvPr/>
        </p:nvCxnSpPr>
        <p:spPr>
          <a:xfrm flipV="1">
            <a:off x="1138536" y="3980895"/>
            <a:ext cx="7776864" cy="5354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4BDD630-D46C-45BA-81ED-52ADA52C5617}"/>
              </a:ext>
            </a:extLst>
          </p:cNvPr>
          <p:cNvSpPr txBox="1"/>
          <p:nvPr/>
        </p:nvSpPr>
        <p:spPr>
          <a:xfrm>
            <a:off x="457200" y="1569009"/>
            <a:ext cx="2314600" cy="369332"/>
          </a:xfrm>
          <a:prstGeom prst="rect">
            <a:avLst/>
          </a:prstGeom>
          <a:noFill/>
        </p:spPr>
        <p:txBody>
          <a:bodyPr wrap="square" rtlCol="0">
            <a:spAutoFit/>
          </a:bodyPr>
          <a:lstStyle/>
          <a:p>
            <a:r>
              <a:rPr lang="en-GB" dirty="0"/>
              <a:t>Still Increased 1Rm</a:t>
            </a:r>
          </a:p>
        </p:txBody>
      </p:sp>
    </p:spTree>
    <p:extLst>
      <p:ext uri="{BB962C8B-B14F-4D97-AF65-F5344CB8AC3E}">
        <p14:creationId xmlns:p14="http://schemas.microsoft.com/office/powerpoint/2010/main" val="62859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ADEA-01E0-470D-8FB1-4082672B0C01}"/>
              </a:ext>
            </a:extLst>
          </p:cNvPr>
          <p:cNvSpPr>
            <a:spLocks noGrp="1"/>
          </p:cNvSpPr>
          <p:nvPr>
            <p:ph type="title"/>
          </p:nvPr>
        </p:nvSpPr>
        <p:spPr/>
        <p:txBody>
          <a:bodyPr/>
          <a:lstStyle/>
          <a:p>
            <a:r>
              <a:rPr lang="en-GB" dirty="0"/>
              <a:t>Take Home</a:t>
            </a:r>
          </a:p>
        </p:txBody>
      </p:sp>
      <p:sp>
        <p:nvSpPr>
          <p:cNvPr id="3" name="Content Placeholder 2">
            <a:extLst>
              <a:ext uri="{FF2B5EF4-FFF2-40B4-BE49-F238E27FC236}">
                <a16:creationId xmlns:a16="http://schemas.microsoft.com/office/drawing/2014/main" id="{3BC86495-E027-4FAD-A940-0FEA3C3DB2BB}"/>
              </a:ext>
            </a:extLst>
          </p:cNvPr>
          <p:cNvSpPr>
            <a:spLocks noGrp="1"/>
          </p:cNvSpPr>
          <p:nvPr>
            <p:ph idx="1"/>
          </p:nvPr>
        </p:nvSpPr>
        <p:spPr/>
        <p:txBody>
          <a:bodyPr/>
          <a:lstStyle/>
          <a:p>
            <a:pPr algn="ctr"/>
            <a:r>
              <a:rPr lang="en-GB" dirty="0"/>
              <a:t>Enrich Motor Learning </a:t>
            </a:r>
          </a:p>
          <a:p>
            <a:pPr algn="ctr"/>
            <a:endParaRPr lang="en-GB" dirty="0"/>
          </a:p>
          <a:p>
            <a:pPr algn="ctr"/>
            <a:r>
              <a:rPr lang="en-GB" dirty="0"/>
              <a:t>Competency Based</a:t>
            </a:r>
          </a:p>
          <a:p>
            <a:pPr algn="ctr"/>
            <a:endParaRPr lang="en-GB" dirty="0"/>
          </a:p>
          <a:p>
            <a:pPr algn="ctr"/>
            <a:r>
              <a:rPr lang="en-GB" dirty="0"/>
              <a:t>Platform to Perform </a:t>
            </a:r>
          </a:p>
          <a:p>
            <a:pPr algn="ctr"/>
            <a:endParaRPr lang="en-GB" dirty="0"/>
          </a:p>
        </p:txBody>
      </p:sp>
    </p:spTree>
    <p:extLst>
      <p:ext uri="{BB962C8B-B14F-4D97-AF65-F5344CB8AC3E}">
        <p14:creationId xmlns:p14="http://schemas.microsoft.com/office/powerpoint/2010/main" val="358677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C023-3F59-4B8D-8BC8-106B518C2C98}"/>
              </a:ext>
            </a:extLst>
          </p:cNvPr>
          <p:cNvSpPr>
            <a:spLocks noGrp="1"/>
          </p:cNvSpPr>
          <p:nvPr>
            <p:ph type="title"/>
          </p:nvPr>
        </p:nvSpPr>
        <p:spPr/>
        <p:txBody>
          <a:bodyPr/>
          <a:lstStyle/>
          <a:p>
            <a:r>
              <a:rPr lang="en-GB" dirty="0"/>
              <a:t>Why?</a:t>
            </a:r>
          </a:p>
        </p:txBody>
      </p:sp>
      <p:sp>
        <p:nvSpPr>
          <p:cNvPr id="3" name="Content Placeholder 2">
            <a:extLst>
              <a:ext uri="{FF2B5EF4-FFF2-40B4-BE49-F238E27FC236}">
                <a16:creationId xmlns:a16="http://schemas.microsoft.com/office/drawing/2014/main" id="{21193E2D-8557-4856-AB09-071DE6443497}"/>
              </a:ext>
            </a:extLst>
          </p:cNvPr>
          <p:cNvSpPr>
            <a:spLocks noGrp="1"/>
          </p:cNvSpPr>
          <p:nvPr>
            <p:ph idx="1"/>
          </p:nvPr>
        </p:nvSpPr>
        <p:spPr>
          <a:xfrm>
            <a:off x="457200" y="1166018"/>
            <a:ext cx="8229600" cy="4525963"/>
          </a:xfrm>
        </p:spPr>
        <p:txBody>
          <a:bodyPr/>
          <a:lstStyle/>
          <a:p>
            <a:pPr algn="ctr"/>
            <a:r>
              <a:rPr lang="en-GB" sz="2400" dirty="0"/>
              <a:t>Jumping 6xbody weight landing force</a:t>
            </a:r>
          </a:p>
          <a:p>
            <a:pPr algn="ctr"/>
            <a:r>
              <a:rPr lang="en-GB" sz="2400" dirty="0"/>
              <a:t>Acceleration/Deceleration Force</a:t>
            </a:r>
          </a:p>
          <a:p>
            <a:pPr algn="ctr"/>
            <a:r>
              <a:rPr lang="en-GB" sz="2400" dirty="0"/>
              <a:t>Water Volume</a:t>
            </a:r>
          </a:p>
          <a:p>
            <a:pPr algn="ctr"/>
            <a:r>
              <a:rPr lang="en-GB" sz="2400" dirty="0"/>
              <a:t>Repeated Effort &gt;90s</a:t>
            </a:r>
          </a:p>
          <a:p>
            <a:pPr algn="ctr"/>
            <a:r>
              <a:rPr lang="en-GB" sz="2400" dirty="0"/>
              <a:t>Extreme Range</a:t>
            </a:r>
          </a:p>
          <a:p>
            <a:pPr algn="ctr"/>
            <a:endParaRPr lang="en-GB" sz="2400" dirty="0"/>
          </a:p>
          <a:p>
            <a:pPr algn="ctr"/>
            <a:endParaRPr lang="en-GB" sz="2400" dirty="0"/>
          </a:p>
          <a:p>
            <a:pPr algn="ctr"/>
            <a:endParaRPr lang="en-GB" sz="2400" dirty="0"/>
          </a:p>
        </p:txBody>
      </p:sp>
      <p:pic>
        <p:nvPicPr>
          <p:cNvPr id="4" name="Picture 3">
            <a:extLst>
              <a:ext uri="{FF2B5EF4-FFF2-40B4-BE49-F238E27FC236}">
                <a16:creationId xmlns:a16="http://schemas.microsoft.com/office/drawing/2014/main" id="{8861FCD3-5C79-41E8-8444-CC92D1D2A81E}"/>
              </a:ext>
            </a:extLst>
          </p:cNvPr>
          <p:cNvPicPr>
            <a:picLocks noChangeAspect="1"/>
          </p:cNvPicPr>
          <p:nvPr/>
        </p:nvPicPr>
        <p:blipFill>
          <a:blip r:embed="rId3"/>
          <a:stretch>
            <a:fillRect/>
          </a:stretch>
        </p:blipFill>
        <p:spPr>
          <a:xfrm>
            <a:off x="2015716" y="3429000"/>
            <a:ext cx="5112568" cy="3339448"/>
          </a:xfrm>
          <a:prstGeom prst="rect">
            <a:avLst/>
          </a:prstGeom>
        </p:spPr>
      </p:pic>
    </p:spTree>
    <p:extLst>
      <p:ext uri="{BB962C8B-B14F-4D97-AF65-F5344CB8AC3E}">
        <p14:creationId xmlns:p14="http://schemas.microsoft.com/office/powerpoint/2010/main" val="100082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A87C-431C-4BA4-B532-C49D9F516177}"/>
              </a:ext>
            </a:extLst>
          </p:cNvPr>
          <p:cNvSpPr>
            <a:spLocks noGrp="1"/>
          </p:cNvSpPr>
          <p:nvPr>
            <p:ph type="title"/>
          </p:nvPr>
        </p:nvSpPr>
        <p:spPr/>
        <p:txBody>
          <a:bodyPr/>
          <a:lstStyle/>
          <a:p>
            <a:r>
              <a:rPr lang="en-GB" dirty="0"/>
              <a:t>Glossary</a:t>
            </a:r>
          </a:p>
        </p:txBody>
      </p:sp>
      <p:sp>
        <p:nvSpPr>
          <p:cNvPr id="3" name="Content Placeholder 2">
            <a:extLst>
              <a:ext uri="{FF2B5EF4-FFF2-40B4-BE49-F238E27FC236}">
                <a16:creationId xmlns:a16="http://schemas.microsoft.com/office/drawing/2014/main" id="{C7A15C80-B31E-4B37-9FA8-9B4A5BDF7A09}"/>
              </a:ext>
            </a:extLst>
          </p:cNvPr>
          <p:cNvSpPr>
            <a:spLocks noGrp="1"/>
          </p:cNvSpPr>
          <p:nvPr>
            <p:ph idx="1"/>
          </p:nvPr>
        </p:nvSpPr>
        <p:spPr/>
        <p:txBody>
          <a:bodyPr/>
          <a:lstStyle/>
          <a:p>
            <a:pPr algn="ctr"/>
            <a:r>
              <a:rPr lang="en-GB" i="1" dirty="0"/>
              <a:t>Growth</a:t>
            </a:r>
            <a:r>
              <a:rPr lang="en-GB" dirty="0"/>
              <a:t>- Quantifiable changes in body composition/ size of the body</a:t>
            </a:r>
          </a:p>
          <a:p>
            <a:pPr algn="ctr"/>
            <a:endParaRPr lang="en-GB" dirty="0"/>
          </a:p>
          <a:p>
            <a:pPr algn="ctr"/>
            <a:r>
              <a:rPr lang="en-GB" i="1" dirty="0"/>
              <a:t>Maturation</a:t>
            </a:r>
            <a:r>
              <a:rPr lang="en-GB" dirty="0"/>
              <a:t>- progress towards maturity</a:t>
            </a:r>
          </a:p>
          <a:p>
            <a:pPr marL="0" indent="0" algn="ctr">
              <a:buNone/>
            </a:pPr>
            <a:endParaRPr lang="en-GB" dirty="0"/>
          </a:p>
          <a:p>
            <a:pPr algn="ctr"/>
            <a:r>
              <a:rPr lang="en-GB" i="1" dirty="0"/>
              <a:t>Peak Height Velocity- </a:t>
            </a:r>
            <a:r>
              <a:rPr lang="en-GB" dirty="0"/>
              <a:t>Reflects the maximum acceleration of growth during adolescence</a:t>
            </a:r>
          </a:p>
        </p:txBody>
      </p:sp>
    </p:spTree>
    <p:extLst>
      <p:ext uri="{BB962C8B-B14F-4D97-AF65-F5344CB8AC3E}">
        <p14:creationId xmlns:p14="http://schemas.microsoft.com/office/powerpoint/2010/main" val="392978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5A032-D09B-42AC-954E-EF2F3CFE8056}"/>
              </a:ext>
            </a:extLst>
          </p:cNvPr>
          <p:cNvSpPr>
            <a:spLocks noGrp="1"/>
          </p:cNvSpPr>
          <p:nvPr>
            <p:ph type="title"/>
          </p:nvPr>
        </p:nvSpPr>
        <p:spPr/>
        <p:txBody>
          <a:bodyPr/>
          <a:lstStyle/>
          <a:p>
            <a:r>
              <a:rPr lang="en-GB" dirty="0"/>
              <a:t>Changes and </a:t>
            </a:r>
            <a:br>
              <a:rPr lang="en-GB" dirty="0"/>
            </a:br>
            <a:r>
              <a:rPr lang="en-GB" dirty="0"/>
              <a:t>Impact</a:t>
            </a:r>
          </a:p>
        </p:txBody>
      </p:sp>
      <p:sp>
        <p:nvSpPr>
          <p:cNvPr id="5" name="Content Placeholder 2">
            <a:extLst>
              <a:ext uri="{FF2B5EF4-FFF2-40B4-BE49-F238E27FC236}">
                <a16:creationId xmlns:a16="http://schemas.microsoft.com/office/drawing/2014/main" id="{178C0B41-5A8D-457A-BB61-617071335223}"/>
              </a:ext>
            </a:extLst>
          </p:cNvPr>
          <p:cNvSpPr txBox="1">
            <a:spLocks/>
          </p:cNvSpPr>
          <p:nvPr/>
        </p:nvSpPr>
        <p:spPr>
          <a:xfrm>
            <a:off x="4183153" y="1978565"/>
            <a:ext cx="4960847" cy="593106"/>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dirty="0"/>
              <a:t>Bone Mass + Remodelling</a:t>
            </a:r>
          </a:p>
          <a:p>
            <a:pPr marL="0" indent="0" algn="ctr">
              <a:buNone/>
            </a:pPr>
            <a:endParaRPr lang="en-GB" sz="2400" dirty="0"/>
          </a:p>
        </p:txBody>
      </p:sp>
      <p:sp>
        <p:nvSpPr>
          <p:cNvPr id="6" name="Arrow: Right 5">
            <a:extLst>
              <a:ext uri="{FF2B5EF4-FFF2-40B4-BE49-F238E27FC236}">
                <a16:creationId xmlns:a16="http://schemas.microsoft.com/office/drawing/2014/main" id="{A519F2AD-C1FB-4E22-9927-A351069DC5CF}"/>
              </a:ext>
            </a:extLst>
          </p:cNvPr>
          <p:cNvSpPr/>
          <p:nvPr/>
        </p:nvSpPr>
        <p:spPr>
          <a:xfrm>
            <a:off x="2887009" y="3068960"/>
            <a:ext cx="1296144" cy="1143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pic>
        <p:nvPicPr>
          <p:cNvPr id="1026" name="Picture 2" descr="Image result for bone icon">
            <a:extLst>
              <a:ext uri="{FF2B5EF4-FFF2-40B4-BE49-F238E27FC236}">
                <a16:creationId xmlns:a16="http://schemas.microsoft.com/office/drawing/2014/main" id="{A4139C36-BAAA-4580-914A-B639ECC7F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98670">
            <a:off x="1219894" y="1354089"/>
            <a:ext cx="1090464" cy="1090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27B77BDC-93D4-44C2-B79B-FE5CCF434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051" y="2790684"/>
            <a:ext cx="1090464" cy="10904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422A549-98E0-40B9-878E-B3459C226B26}"/>
              </a:ext>
            </a:extLst>
          </p:cNvPr>
          <p:cNvPicPr>
            <a:picLocks noChangeAspect="1"/>
          </p:cNvPicPr>
          <p:nvPr/>
        </p:nvPicPr>
        <p:blipFill>
          <a:blip r:embed="rId5">
            <a:biLevel thresh="75000"/>
          </a:blip>
          <a:stretch>
            <a:fillRect/>
          </a:stretch>
        </p:blipFill>
        <p:spPr>
          <a:xfrm>
            <a:off x="906977" y="5447131"/>
            <a:ext cx="1716297" cy="1279277"/>
          </a:xfrm>
          <a:prstGeom prst="rect">
            <a:avLst/>
          </a:prstGeom>
        </p:spPr>
      </p:pic>
      <p:pic>
        <p:nvPicPr>
          <p:cNvPr id="11" name="Picture 10">
            <a:extLst>
              <a:ext uri="{FF2B5EF4-FFF2-40B4-BE49-F238E27FC236}">
                <a16:creationId xmlns:a16="http://schemas.microsoft.com/office/drawing/2014/main" id="{D6094EE1-4F29-4EF6-832A-6418FF3D44DC}"/>
              </a:ext>
            </a:extLst>
          </p:cNvPr>
          <p:cNvPicPr>
            <a:picLocks noChangeAspect="1"/>
          </p:cNvPicPr>
          <p:nvPr/>
        </p:nvPicPr>
        <p:blipFill>
          <a:blip r:embed="rId6">
            <a:biLevel thresh="75000"/>
            <a:extLst>
              <a:ext uri="{BEBA8EAE-BF5A-486C-A8C5-ECC9F3942E4B}">
                <a14:imgProps xmlns:a14="http://schemas.microsoft.com/office/drawing/2010/main">
                  <a14:imgLayer r:embed="rId7">
                    <a14:imgEffect>
                      <a14:colorTemperature colorTemp="6870"/>
                    </a14:imgEffect>
                    <a14:imgEffect>
                      <a14:saturation sat="0"/>
                    </a14:imgEffect>
                  </a14:imgLayer>
                </a14:imgProps>
              </a:ext>
            </a:extLst>
          </a:blip>
          <a:stretch>
            <a:fillRect/>
          </a:stretch>
        </p:blipFill>
        <p:spPr>
          <a:xfrm>
            <a:off x="410609" y="4167854"/>
            <a:ext cx="2439348" cy="1279277"/>
          </a:xfrm>
          <a:prstGeom prst="rect">
            <a:avLst/>
          </a:prstGeom>
        </p:spPr>
      </p:pic>
      <p:sp>
        <p:nvSpPr>
          <p:cNvPr id="13" name="TextBox 12">
            <a:extLst>
              <a:ext uri="{FF2B5EF4-FFF2-40B4-BE49-F238E27FC236}">
                <a16:creationId xmlns:a16="http://schemas.microsoft.com/office/drawing/2014/main" id="{CB9DA197-AC21-425F-A5D7-4A44782D74E4}"/>
              </a:ext>
            </a:extLst>
          </p:cNvPr>
          <p:cNvSpPr txBox="1"/>
          <p:nvPr/>
        </p:nvSpPr>
        <p:spPr>
          <a:xfrm>
            <a:off x="3869880" y="5804617"/>
            <a:ext cx="5224756" cy="1200329"/>
          </a:xfrm>
          <a:prstGeom prst="rect">
            <a:avLst/>
          </a:prstGeom>
          <a:noFill/>
        </p:spPr>
        <p:txBody>
          <a:bodyPr wrap="square" rtlCol="0">
            <a:spAutoFit/>
          </a:bodyPr>
          <a:lstStyle/>
          <a:p>
            <a:pPr algn="ctr"/>
            <a:r>
              <a:rPr lang="en-GB" sz="2400" dirty="0"/>
              <a:t>Fibre Recruitment less efficient </a:t>
            </a:r>
          </a:p>
          <a:p>
            <a:pPr algn="ctr"/>
            <a:r>
              <a:rPr lang="en-GB" sz="2400" dirty="0"/>
              <a:t>(75% vs 95%)</a:t>
            </a:r>
          </a:p>
          <a:p>
            <a:pPr algn="ctr"/>
            <a:endParaRPr lang="en-GB" sz="2400" dirty="0"/>
          </a:p>
        </p:txBody>
      </p:sp>
      <p:sp>
        <p:nvSpPr>
          <p:cNvPr id="14" name="TextBox 13">
            <a:extLst>
              <a:ext uri="{FF2B5EF4-FFF2-40B4-BE49-F238E27FC236}">
                <a16:creationId xmlns:a16="http://schemas.microsoft.com/office/drawing/2014/main" id="{DE356E5A-AD0A-40B7-B6C1-DCDDD34864EF}"/>
              </a:ext>
            </a:extLst>
          </p:cNvPr>
          <p:cNvSpPr txBox="1"/>
          <p:nvPr/>
        </p:nvSpPr>
        <p:spPr>
          <a:xfrm>
            <a:off x="3869879" y="4408124"/>
            <a:ext cx="5224757" cy="1200329"/>
          </a:xfrm>
          <a:prstGeom prst="rect">
            <a:avLst/>
          </a:prstGeom>
          <a:noFill/>
        </p:spPr>
        <p:txBody>
          <a:bodyPr wrap="square" rtlCol="0">
            <a:spAutoFit/>
          </a:bodyPr>
          <a:lstStyle/>
          <a:p>
            <a:pPr algn="ctr"/>
            <a:r>
              <a:rPr lang="en-GB" sz="2400" dirty="0"/>
              <a:t>Tendon develops at a different rate to muscle</a:t>
            </a:r>
          </a:p>
          <a:p>
            <a:pPr algn="ctr"/>
            <a:endParaRPr lang="en-GB" sz="2400" dirty="0"/>
          </a:p>
        </p:txBody>
      </p:sp>
      <p:sp>
        <p:nvSpPr>
          <p:cNvPr id="15" name="TextBox 14">
            <a:extLst>
              <a:ext uri="{FF2B5EF4-FFF2-40B4-BE49-F238E27FC236}">
                <a16:creationId xmlns:a16="http://schemas.microsoft.com/office/drawing/2014/main" id="{2EA31B7B-E445-4E47-A9DC-E15D0CBE1107}"/>
              </a:ext>
            </a:extLst>
          </p:cNvPr>
          <p:cNvSpPr txBox="1"/>
          <p:nvPr/>
        </p:nvSpPr>
        <p:spPr>
          <a:xfrm>
            <a:off x="4183153" y="3207286"/>
            <a:ext cx="4911484" cy="461665"/>
          </a:xfrm>
          <a:prstGeom prst="rect">
            <a:avLst/>
          </a:prstGeom>
          <a:noFill/>
        </p:spPr>
        <p:txBody>
          <a:bodyPr wrap="square" rtlCol="0">
            <a:spAutoFit/>
          </a:bodyPr>
          <a:lstStyle/>
          <a:p>
            <a:pPr algn="ctr"/>
            <a:r>
              <a:rPr lang="en-GB" sz="2400" dirty="0"/>
              <a:t>Muscle CSA + Co-contraction</a:t>
            </a:r>
          </a:p>
        </p:txBody>
      </p:sp>
    </p:spTree>
    <p:extLst>
      <p:ext uri="{BB962C8B-B14F-4D97-AF65-F5344CB8AC3E}">
        <p14:creationId xmlns:p14="http://schemas.microsoft.com/office/powerpoint/2010/main" val="223982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1CFE-9FA8-492B-9D2A-3C2BFF41556E}"/>
              </a:ext>
            </a:extLst>
          </p:cNvPr>
          <p:cNvSpPr>
            <a:spLocks noGrp="1"/>
          </p:cNvSpPr>
          <p:nvPr>
            <p:ph type="title"/>
          </p:nvPr>
        </p:nvSpPr>
        <p:spPr>
          <a:xfrm>
            <a:off x="461500" y="116632"/>
            <a:ext cx="8229600" cy="1143000"/>
          </a:xfrm>
        </p:spPr>
        <p:txBody>
          <a:bodyPr/>
          <a:lstStyle/>
          <a:p>
            <a:r>
              <a:rPr lang="en-GB" dirty="0"/>
              <a:t>Gender </a:t>
            </a:r>
            <a:br>
              <a:rPr lang="en-GB" dirty="0"/>
            </a:br>
            <a:r>
              <a:rPr lang="en-GB" dirty="0"/>
              <a:t>Differences</a:t>
            </a:r>
          </a:p>
        </p:txBody>
      </p:sp>
      <p:sp>
        <p:nvSpPr>
          <p:cNvPr id="4" name="Rectangle 3">
            <a:extLst>
              <a:ext uri="{FF2B5EF4-FFF2-40B4-BE49-F238E27FC236}">
                <a16:creationId xmlns:a16="http://schemas.microsoft.com/office/drawing/2014/main" id="{08A850E2-94A1-4BEE-81FF-E8FF17094B1E}"/>
              </a:ext>
            </a:extLst>
          </p:cNvPr>
          <p:cNvSpPr/>
          <p:nvPr/>
        </p:nvSpPr>
        <p:spPr>
          <a:xfrm>
            <a:off x="457200" y="2276873"/>
            <a:ext cx="4114800" cy="3528392"/>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Earlier Onset of Adolescent (~2yr)</a:t>
            </a:r>
          </a:p>
          <a:p>
            <a:pPr algn="ctr"/>
            <a:endParaRPr lang="en-GB" dirty="0">
              <a:solidFill>
                <a:schemeClr val="tx1"/>
              </a:solidFill>
            </a:endParaRPr>
          </a:p>
          <a:p>
            <a:pPr algn="ctr"/>
            <a:r>
              <a:rPr lang="en-GB" dirty="0">
                <a:solidFill>
                  <a:schemeClr val="tx1"/>
                </a:solidFill>
              </a:rPr>
              <a:t>Menstrual Cycle Commencement</a:t>
            </a:r>
          </a:p>
          <a:p>
            <a:pPr algn="ctr"/>
            <a:endParaRPr lang="en-GB" dirty="0">
              <a:solidFill>
                <a:schemeClr val="tx1"/>
              </a:solidFill>
            </a:endParaRPr>
          </a:p>
          <a:p>
            <a:pPr algn="ctr"/>
            <a:r>
              <a:rPr lang="en-GB" dirty="0">
                <a:solidFill>
                  <a:schemeClr val="tx1"/>
                </a:solidFill>
              </a:rPr>
              <a:t>Knee Valgus</a:t>
            </a:r>
          </a:p>
          <a:p>
            <a:pPr algn="ctr"/>
            <a:endParaRPr lang="en-GB" dirty="0">
              <a:solidFill>
                <a:schemeClr val="tx1"/>
              </a:solidFill>
            </a:endParaRPr>
          </a:p>
          <a:p>
            <a:pPr algn="ctr"/>
            <a:r>
              <a:rPr lang="en-GB" dirty="0">
                <a:solidFill>
                  <a:schemeClr val="tx1"/>
                </a:solidFill>
              </a:rPr>
              <a:t>Joint Laxity</a:t>
            </a:r>
          </a:p>
          <a:p>
            <a:pPr algn="ctr"/>
            <a:endParaRPr lang="en-GB" dirty="0">
              <a:solidFill>
                <a:schemeClr val="tx1"/>
              </a:solidFill>
            </a:endParaRPr>
          </a:p>
          <a:p>
            <a:pPr algn="ctr"/>
            <a:r>
              <a:rPr lang="en-GB" dirty="0">
                <a:solidFill>
                  <a:schemeClr val="tx1"/>
                </a:solidFill>
              </a:rPr>
              <a:t>Increased Oestrogen</a:t>
            </a:r>
          </a:p>
          <a:p>
            <a:pPr algn="ctr"/>
            <a:endParaRPr lang="en-GB" dirty="0">
              <a:solidFill>
                <a:schemeClr val="tx1"/>
              </a:solidFill>
            </a:endParaRPr>
          </a:p>
          <a:p>
            <a:pPr algn="ctr"/>
            <a:endParaRPr lang="en-GB" dirty="0">
              <a:solidFill>
                <a:schemeClr val="tx1"/>
              </a:solidFill>
            </a:endParaRPr>
          </a:p>
        </p:txBody>
      </p:sp>
      <p:sp>
        <p:nvSpPr>
          <p:cNvPr id="5" name="Rectangle 4">
            <a:extLst>
              <a:ext uri="{FF2B5EF4-FFF2-40B4-BE49-F238E27FC236}">
                <a16:creationId xmlns:a16="http://schemas.microsoft.com/office/drawing/2014/main" id="{C6E972E2-2180-4897-948C-A81DEF1ECED1}"/>
              </a:ext>
            </a:extLst>
          </p:cNvPr>
          <p:cNvSpPr/>
          <p:nvPr/>
        </p:nvSpPr>
        <p:spPr>
          <a:xfrm>
            <a:off x="4572000" y="2275321"/>
            <a:ext cx="4114800" cy="352839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Greater Magnitude of Growth Spurt</a:t>
            </a:r>
          </a:p>
          <a:p>
            <a:pPr algn="ctr"/>
            <a:endParaRPr lang="en-GB" dirty="0">
              <a:solidFill>
                <a:schemeClr val="tx1"/>
              </a:solidFill>
            </a:endParaRPr>
          </a:p>
          <a:p>
            <a:pPr algn="ctr"/>
            <a:r>
              <a:rPr lang="en-GB" dirty="0">
                <a:solidFill>
                  <a:schemeClr val="tx1"/>
                </a:solidFill>
              </a:rPr>
              <a:t>Greater Resting Hormone levels</a:t>
            </a:r>
          </a:p>
          <a:p>
            <a:pPr algn="ctr"/>
            <a:endParaRPr lang="en-GB" dirty="0">
              <a:solidFill>
                <a:schemeClr val="tx1"/>
              </a:solidFill>
            </a:endParaRPr>
          </a:p>
          <a:p>
            <a:pPr algn="ctr"/>
            <a:r>
              <a:rPr lang="en-GB" dirty="0">
                <a:solidFill>
                  <a:schemeClr val="tx1"/>
                </a:solidFill>
              </a:rPr>
              <a:t>Greater Increase in Muscle Mass </a:t>
            </a:r>
          </a:p>
          <a:p>
            <a:pPr algn="ctr"/>
            <a:endParaRPr lang="en-GB" dirty="0">
              <a:solidFill>
                <a:schemeClr val="tx1"/>
              </a:solidFill>
            </a:endParaRPr>
          </a:p>
        </p:txBody>
      </p:sp>
      <p:sp>
        <p:nvSpPr>
          <p:cNvPr id="6" name="TextBox 5">
            <a:extLst>
              <a:ext uri="{FF2B5EF4-FFF2-40B4-BE49-F238E27FC236}">
                <a16:creationId xmlns:a16="http://schemas.microsoft.com/office/drawing/2014/main" id="{26333FF5-F913-40E4-9CF9-70548541B1BC}"/>
              </a:ext>
            </a:extLst>
          </p:cNvPr>
          <p:cNvSpPr txBox="1"/>
          <p:nvPr/>
        </p:nvSpPr>
        <p:spPr>
          <a:xfrm>
            <a:off x="3995936" y="3429000"/>
            <a:ext cx="1152128" cy="584775"/>
          </a:xfrm>
          <a:prstGeom prst="rect">
            <a:avLst/>
          </a:prstGeom>
          <a:noFill/>
        </p:spPr>
        <p:txBody>
          <a:bodyPr wrap="square" rtlCol="0">
            <a:spAutoFit/>
          </a:bodyPr>
          <a:lstStyle/>
          <a:p>
            <a:pPr algn="ctr"/>
            <a:r>
              <a:rPr lang="en-GB" sz="3200" dirty="0"/>
              <a:t>VS</a:t>
            </a:r>
          </a:p>
        </p:txBody>
      </p:sp>
      <p:sp>
        <p:nvSpPr>
          <p:cNvPr id="7" name="TextBox 6">
            <a:extLst>
              <a:ext uri="{FF2B5EF4-FFF2-40B4-BE49-F238E27FC236}">
                <a16:creationId xmlns:a16="http://schemas.microsoft.com/office/drawing/2014/main" id="{84F88C15-E32B-422C-96F8-96E4C5E489BC}"/>
              </a:ext>
            </a:extLst>
          </p:cNvPr>
          <p:cNvSpPr txBox="1"/>
          <p:nvPr/>
        </p:nvSpPr>
        <p:spPr>
          <a:xfrm>
            <a:off x="457200" y="1637510"/>
            <a:ext cx="8229600" cy="523220"/>
          </a:xfrm>
          <a:prstGeom prst="rect">
            <a:avLst/>
          </a:prstGeom>
          <a:noFill/>
        </p:spPr>
        <p:txBody>
          <a:bodyPr wrap="square" rtlCol="0">
            <a:spAutoFit/>
          </a:bodyPr>
          <a:lstStyle/>
          <a:p>
            <a:pPr algn="ctr"/>
            <a:r>
              <a:rPr lang="en-GB" sz="2800" dirty="0"/>
              <a:t>Pre pubertal years no difference </a:t>
            </a:r>
          </a:p>
        </p:txBody>
      </p:sp>
    </p:spTree>
    <p:extLst>
      <p:ext uri="{BB962C8B-B14F-4D97-AF65-F5344CB8AC3E}">
        <p14:creationId xmlns:p14="http://schemas.microsoft.com/office/powerpoint/2010/main" val="103772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56CEB1-D261-4B77-8A68-B40AC6EBFEF9}"/>
              </a:ext>
            </a:extLst>
          </p:cNvPr>
          <p:cNvPicPr>
            <a:picLocks noChangeAspect="1"/>
          </p:cNvPicPr>
          <p:nvPr/>
        </p:nvPicPr>
        <p:blipFill>
          <a:blip r:embed="rId3"/>
          <a:stretch>
            <a:fillRect/>
          </a:stretch>
        </p:blipFill>
        <p:spPr>
          <a:xfrm>
            <a:off x="237123" y="1580573"/>
            <a:ext cx="8669753" cy="5002789"/>
          </a:xfrm>
          <a:prstGeom prst="rect">
            <a:avLst/>
          </a:prstGeom>
        </p:spPr>
      </p:pic>
      <p:sp>
        <p:nvSpPr>
          <p:cNvPr id="3" name="Title 1">
            <a:extLst>
              <a:ext uri="{FF2B5EF4-FFF2-40B4-BE49-F238E27FC236}">
                <a16:creationId xmlns:a16="http://schemas.microsoft.com/office/drawing/2014/main" id="{E7ECCA73-2073-4F4E-8698-41AA09CF1E9F}"/>
              </a:ext>
            </a:extLst>
          </p:cNvPr>
          <p:cNvSpPr>
            <a:spLocks noGrp="1"/>
          </p:cNvSpPr>
          <p:nvPr>
            <p:ph type="title"/>
          </p:nvPr>
        </p:nvSpPr>
        <p:spPr>
          <a:xfrm>
            <a:off x="457200" y="274638"/>
            <a:ext cx="8229600" cy="1570186"/>
          </a:xfrm>
        </p:spPr>
        <p:txBody>
          <a:bodyPr/>
          <a:lstStyle/>
          <a:p>
            <a:r>
              <a:rPr lang="en-GB" dirty="0"/>
              <a:t>Windows of </a:t>
            </a:r>
            <a:br>
              <a:rPr lang="en-GB" dirty="0"/>
            </a:br>
            <a:r>
              <a:rPr lang="en-GB" dirty="0"/>
              <a:t>Opportunity</a:t>
            </a:r>
          </a:p>
        </p:txBody>
      </p:sp>
      <p:sp>
        <p:nvSpPr>
          <p:cNvPr id="5" name="TextBox 4">
            <a:extLst>
              <a:ext uri="{FF2B5EF4-FFF2-40B4-BE49-F238E27FC236}">
                <a16:creationId xmlns:a16="http://schemas.microsoft.com/office/drawing/2014/main" id="{B6F334A4-76C8-40FF-BF49-8F952091BF97}"/>
              </a:ext>
            </a:extLst>
          </p:cNvPr>
          <p:cNvSpPr txBox="1"/>
          <p:nvPr/>
        </p:nvSpPr>
        <p:spPr>
          <a:xfrm>
            <a:off x="457200" y="6320154"/>
            <a:ext cx="8229600" cy="584775"/>
          </a:xfrm>
          <a:prstGeom prst="rect">
            <a:avLst/>
          </a:prstGeom>
          <a:noFill/>
        </p:spPr>
        <p:txBody>
          <a:bodyPr wrap="square" rtlCol="0">
            <a:spAutoFit/>
          </a:bodyPr>
          <a:lstStyle/>
          <a:p>
            <a:pPr algn="ctr"/>
            <a:r>
              <a:rPr lang="en-GB" sz="3200" dirty="0"/>
              <a:t>Competency Based</a:t>
            </a:r>
          </a:p>
        </p:txBody>
      </p:sp>
    </p:spTree>
    <p:extLst>
      <p:ext uri="{BB962C8B-B14F-4D97-AF65-F5344CB8AC3E}">
        <p14:creationId xmlns:p14="http://schemas.microsoft.com/office/powerpoint/2010/main" val="88700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1">
            <a:extLst>
              <a:ext uri="{FF2B5EF4-FFF2-40B4-BE49-F238E27FC236}">
                <a16:creationId xmlns:a16="http://schemas.microsoft.com/office/drawing/2014/main" id="{6026EE06-832E-44FF-B972-A9DC1D9E2BAB}"/>
              </a:ext>
            </a:extLst>
          </p:cNvPr>
          <p:cNvSpPr/>
          <p:nvPr/>
        </p:nvSpPr>
        <p:spPr>
          <a:xfrm>
            <a:off x="2375125" y="2782940"/>
            <a:ext cx="1517100" cy="3062140"/>
          </a:xfrm>
          <a:prstGeom prst="can">
            <a:avLst/>
          </a:prstGeom>
          <a:gradFill>
            <a:gsLst>
              <a:gs pos="45000">
                <a:schemeClr val="accent1">
                  <a:tint val="100000"/>
                  <a:shade val="100000"/>
                  <a:satMod val="130000"/>
                </a:schemeClr>
              </a:gs>
              <a:gs pos="5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0AB2CA3-8F15-4AEA-93E5-1611B212DF88}"/>
              </a:ext>
            </a:extLst>
          </p:cNvPr>
          <p:cNvSpPr txBox="1"/>
          <p:nvPr/>
        </p:nvSpPr>
        <p:spPr>
          <a:xfrm>
            <a:off x="3138850" y="6021288"/>
            <a:ext cx="3129162" cy="584775"/>
          </a:xfrm>
          <a:prstGeom prst="rect">
            <a:avLst/>
          </a:prstGeom>
          <a:noFill/>
        </p:spPr>
        <p:txBody>
          <a:bodyPr wrap="square" rtlCol="0">
            <a:spAutoFit/>
          </a:bodyPr>
          <a:lstStyle/>
          <a:p>
            <a:r>
              <a:rPr lang="en-GB" sz="3200" b="1" i="1" dirty="0">
                <a:solidFill>
                  <a:srgbClr val="FF0000"/>
                </a:solidFill>
              </a:rPr>
              <a:t>Bigger Potential</a:t>
            </a:r>
          </a:p>
        </p:txBody>
      </p:sp>
      <p:cxnSp>
        <p:nvCxnSpPr>
          <p:cNvPr id="7" name="Straight Arrow Connector 6">
            <a:extLst>
              <a:ext uri="{FF2B5EF4-FFF2-40B4-BE49-F238E27FC236}">
                <a16:creationId xmlns:a16="http://schemas.microsoft.com/office/drawing/2014/main" id="{6FF4D3B3-D503-4365-9E04-D0C8FF37088E}"/>
              </a:ext>
            </a:extLst>
          </p:cNvPr>
          <p:cNvCxnSpPr>
            <a:cxnSpLocks/>
          </p:cNvCxnSpPr>
          <p:nvPr/>
        </p:nvCxnSpPr>
        <p:spPr>
          <a:xfrm flipH="1">
            <a:off x="2225881" y="3292693"/>
            <a:ext cx="3505" cy="204263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4809C567-2931-4EBD-9CD1-5D1197EC23A1}"/>
              </a:ext>
            </a:extLst>
          </p:cNvPr>
          <p:cNvCxnSpPr>
            <a:cxnSpLocks/>
          </p:cNvCxnSpPr>
          <p:nvPr/>
        </p:nvCxnSpPr>
        <p:spPr>
          <a:xfrm flipH="1">
            <a:off x="4419252" y="2311377"/>
            <a:ext cx="3505" cy="28978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Can 12">
            <a:extLst>
              <a:ext uri="{FF2B5EF4-FFF2-40B4-BE49-F238E27FC236}">
                <a16:creationId xmlns:a16="http://schemas.microsoft.com/office/drawing/2014/main" id="{E20CA9D3-F0AB-4FE8-A2C5-BF58A243BBC7}"/>
              </a:ext>
            </a:extLst>
          </p:cNvPr>
          <p:cNvSpPr/>
          <p:nvPr/>
        </p:nvSpPr>
        <p:spPr>
          <a:xfrm>
            <a:off x="4572000" y="1484784"/>
            <a:ext cx="2859285" cy="4360296"/>
          </a:xfrm>
          <a:prstGeom prst="can">
            <a:avLst/>
          </a:prstGeom>
          <a:gradFill>
            <a:gsLst>
              <a:gs pos="46000">
                <a:schemeClr val="accent1">
                  <a:tint val="100000"/>
                  <a:shade val="100000"/>
                  <a:satMod val="130000"/>
                </a:schemeClr>
              </a:gs>
              <a:gs pos="5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9B7985A9-6F78-4B3C-A9E8-75E2ED4F02DA}"/>
              </a:ext>
            </a:extLst>
          </p:cNvPr>
          <p:cNvCxnSpPr>
            <a:cxnSpLocks/>
          </p:cNvCxnSpPr>
          <p:nvPr/>
        </p:nvCxnSpPr>
        <p:spPr>
          <a:xfrm flipH="1">
            <a:off x="4788025" y="1293209"/>
            <a:ext cx="252378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406E6DA2-9086-41CC-A58E-4FD99D755E47}"/>
              </a:ext>
            </a:extLst>
          </p:cNvPr>
          <p:cNvSpPr>
            <a:spLocks noGrp="1"/>
          </p:cNvSpPr>
          <p:nvPr>
            <p:ph type="title"/>
          </p:nvPr>
        </p:nvSpPr>
        <p:spPr>
          <a:xfrm>
            <a:off x="-2484784" y="62975"/>
            <a:ext cx="8229600" cy="1570186"/>
          </a:xfrm>
        </p:spPr>
        <p:txBody>
          <a:bodyPr/>
          <a:lstStyle/>
          <a:p>
            <a:r>
              <a:rPr lang="en-GB" dirty="0"/>
              <a:t>Slow Cook </a:t>
            </a:r>
            <a:br>
              <a:rPr lang="en-GB" dirty="0"/>
            </a:br>
            <a:r>
              <a:rPr lang="en-GB" dirty="0"/>
              <a:t>not Flash Fry</a:t>
            </a:r>
          </a:p>
        </p:txBody>
      </p:sp>
    </p:spTree>
    <p:extLst>
      <p:ext uri="{BB962C8B-B14F-4D97-AF65-F5344CB8AC3E}">
        <p14:creationId xmlns:p14="http://schemas.microsoft.com/office/powerpoint/2010/main" val="80471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64DC52BB-C84C-4B0F-8512-236018745D6E}"/>
              </a:ext>
            </a:extLst>
          </p:cNvPr>
          <p:cNvSpPr/>
          <p:nvPr/>
        </p:nvSpPr>
        <p:spPr>
          <a:xfrm>
            <a:off x="2483768" y="3441711"/>
            <a:ext cx="3600400" cy="338437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DAE7F4D5-1762-47CC-A1A8-8B272ACA40FA}"/>
              </a:ext>
            </a:extLst>
          </p:cNvPr>
          <p:cNvSpPr/>
          <p:nvPr/>
        </p:nvSpPr>
        <p:spPr>
          <a:xfrm rot="10800000">
            <a:off x="2945346" y="679986"/>
            <a:ext cx="2677243" cy="273630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603F8CC1-472A-42EF-B75E-3158E0B642A6}"/>
              </a:ext>
            </a:extLst>
          </p:cNvPr>
          <p:cNvCxnSpPr/>
          <p:nvPr/>
        </p:nvCxnSpPr>
        <p:spPr>
          <a:xfrm flipV="1">
            <a:off x="1763688" y="1628800"/>
            <a:ext cx="0" cy="47525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AB4564D-A3C2-489F-8FC7-2EBCE9F378F5}"/>
              </a:ext>
            </a:extLst>
          </p:cNvPr>
          <p:cNvSpPr txBox="1"/>
          <p:nvPr/>
        </p:nvSpPr>
        <p:spPr>
          <a:xfrm rot="16200000">
            <a:off x="657396" y="3712386"/>
            <a:ext cx="1656184" cy="369332"/>
          </a:xfrm>
          <a:prstGeom prst="rect">
            <a:avLst/>
          </a:prstGeom>
          <a:noFill/>
        </p:spPr>
        <p:txBody>
          <a:bodyPr wrap="square" rtlCol="0">
            <a:spAutoFit/>
          </a:bodyPr>
          <a:lstStyle/>
          <a:p>
            <a:r>
              <a:rPr lang="en-GB" dirty="0"/>
              <a:t>Training Age</a:t>
            </a:r>
          </a:p>
        </p:txBody>
      </p:sp>
      <p:sp>
        <p:nvSpPr>
          <p:cNvPr id="14" name="TextBox 13">
            <a:extLst>
              <a:ext uri="{FF2B5EF4-FFF2-40B4-BE49-F238E27FC236}">
                <a16:creationId xmlns:a16="http://schemas.microsoft.com/office/drawing/2014/main" id="{94991C87-0E83-402E-9403-243C0B540956}"/>
              </a:ext>
            </a:extLst>
          </p:cNvPr>
          <p:cNvSpPr txBox="1"/>
          <p:nvPr/>
        </p:nvSpPr>
        <p:spPr>
          <a:xfrm>
            <a:off x="3791149" y="208163"/>
            <a:ext cx="1044116" cy="369332"/>
          </a:xfrm>
          <a:prstGeom prst="rect">
            <a:avLst/>
          </a:prstGeom>
          <a:noFill/>
        </p:spPr>
        <p:txBody>
          <a:bodyPr wrap="square" rtlCol="0">
            <a:spAutoFit/>
          </a:bodyPr>
          <a:lstStyle/>
          <a:p>
            <a:r>
              <a:rPr lang="en-GB" dirty="0"/>
              <a:t>Volume  </a:t>
            </a:r>
          </a:p>
        </p:txBody>
      </p:sp>
      <p:sp>
        <p:nvSpPr>
          <p:cNvPr id="15" name="TextBox 14">
            <a:extLst>
              <a:ext uri="{FF2B5EF4-FFF2-40B4-BE49-F238E27FC236}">
                <a16:creationId xmlns:a16="http://schemas.microsoft.com/office/drawing/2014/main" id="{EE99B5D2-C630-4402-9AEE-B53E42C2DF94}"/>
              </a:ext>
            </a:extLst>
          </p:cNvPr>
          <p:cNvSpPr txBox="1"/>
          <p:nvPr/>
        </p:nvSpPr>
        <p:spPr>
          <a:xfrm>
            <a:off x="3329864" y="5936594"/>
            <a:ext cx="1908208" cy="369332"/>
          </a:xfrm>
          <a:prstGeom prst="rect">
            <a:avLst/>
          </a:prstGeom>
          <a:noFill/>
        </p:spPr>
        <p:txBody>
          <a:bodyPr wrap="square" rtlCol="0">
            <a:spAutoFit/>
          </a:bodyPr>
          <a:lstStyle/>
          <a:p>
            <a:r>
              <a:rPr lang="en-GB" dirty="0"/>
              <a:t>Movement skills </a:t>
            </a:r>
          </a:p>
        </p:txBody>
      </p:sp>
      <p:sp>
        <p:nvSpPr>
          <p:cNvPr id="16" name="TextBox 15">
            <a:extLst>
              <a:ext uri="{FF2B5EF4-FFF2-40B4-BE49-F238E27FC236}">
                <a16:creationId xmlns:a16="http://schemas.microsoft.com/office/drawing/2014/main" id="{9BC00977-3721-4D76-A4AE-EE3A73D7AB31}"/>
              </a:ext>
            </a:extLst>
          </p:cNvPr>
          <p:cNvSpPr txBox="1"/>
          <p:nvPr/>
        </p:nvSpPr>
        <p:spPr>
          <a:xfrm>
            <a:off x="3170366" y="5328486"/>
            <a:ext cx="2343680" cy="369332"/>
          </a:xfrm>
          <a:prstGeom prst="rect">
            <a:avLst/>
          </a:prstGeom>
          <a:noFill/>
        </p:spPr>
        <p:txBody>
          <a:bodyPr wrap="square" rtlCol="0">
            <a:spAutoFit/>
          </a:bodyPr>
          <a:lstStyle/>
          <a:p>
            <a:r>
              <a:rPr lang="en-GB" dirty="0"/>
              <a:t>Capacity to Reproduce</a:t>
            </a:r>
          </a:p>
        </p:txBody>
      </p:sp>
      <p:sp>
        <p:nvSpPr>
          <p:cNvPr id="17" name="TextBox 16">
            <a:extLst>
              <a:ext uri="{FF2B5EF4-FFF2-40B4-BE49-F238E27FC236}">
                <a16:creationId xmlns:a16="http://schemas.microsoft.com/office/drawing/2014/main" id="{3D186B46-0005-4292-B2B2-878782231912}"/>
              </a:ext>
            </a:extLst>
          </p:cNvPr>
          <p:cNvSpPr txBox="1"/>
          <p:nvPr/>
        </p:nvSpPr>
        <p:spPr>
          <a:xfrm>
            <a:off x="3629131" y="4581128"/>
            <a:ext cx="1368152" cy="369332"/>
          </a:xfrm>
          <a:prstGeom prst="rect">
            <a:avLst/>
          </a:prstGeom>
          <a:noFill/>
        </p:spPr>
        <p:txBody>
          <a:bodyPr wrap="square" rtlCol="0">
            <a:spAutoFit/>
          </a:bodyPr>
          <a:lstStyle/>
          <a:p>
            <a:r>
              <a:rPr lang="en-GB" dirty="0"/>
              <a:t>Apply force</a:t>
            </a:r>
          </a:p>
        </p:txBody>
      </p:sp>
      <p:sp>
        <p:nvSpPr>
          <p:cNvPr id="18" name="TextBox 17">
            <a:extLst>
              <a:ext uri="{FF2B5EF4-FFF2-40B4-BE49-F238E27FC236}">
                <a16:creationId xmlns:a16="http://schemas.microsoft.com/office/drawing/2014/main" id="{B56DD01A-4A16-454C-9DFF-22AF29C216E0}"/>
              </a:ext>
            </a:extLst>
          </p:cNvPr>
          <p:cNvSpPr txBox="1"/>
          <p:nvPr/>
        </p:nvSpPr>
        <p:spPr>
          <a:xfrm>
            <a:off x="3706212" y="1628800"/>
            <a:ext cx="1368152" cy="646331"/>
          </a:xfrm>
          <a:prstGeom prst="rect">
            <a:avLst/>
          </a:prstGeom>
          <a:noFill/>
        </p:spPr>
        <p:txBody>
          <a:bodyPr wrap="square" rtlCol="0">
            <a:spAutoFit/>
          </a:bodyPr>
          <a:lstStyle/>
          <a:p>
            <a:r>
              <a:rPr lang="en-GB" dirty="0"/>
              <a:t>Apply force Repeatedly</a:t>
            </a:r>
          </a:p>
        </p:txBody>
      </p:sp>
      <p:cxnSp>
        <p:nvCxnSpPr>
          <p:cNvPr id="19" name="Straight Arrow Connector 18">
            <a:extLst>
              <a:ext uri="{FF2B5EF4-FFF2-40B4-BE49-F238E27FC236}">
                <a16:creationId xmlns:a16="http://schemas.microsoft.com/office/drawing/2014/main" id="{A9D2B0DB-47A9-4521-836C-61653072BAD4}"/>
              </a:ext>
            </a:extLst>
          </p:cNvPr>
          <p:cNvCxnSpPr>
            <a:cxnSpLocks/>
          </p:cNvCxnSpPr>
          <p:nvPr/>
        </p:nvCxnSpPr>
        <p:spPr>
          <a:xfrm flipH="1" flipV="1">
            <a:off x="4768596" y="3789040"/>
            <a:ext cx="1315572" cy="249146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C9A4097-38E0-4A75-B24D-A0A006120563}"/>
              </a:ext>
            </a:extLst>
          </p:cNvPr>
          <p:cNvCxnSpPr>
            <a:cxnSpLocks/>
          </p:cNvCxnSpPr>
          <p:nvPr/>
        </p:nvCxnSpPr>
        <p:spPr>
          <a:xfrm flipH="1">
            <a:off x="3329864" y="577495"/>
            <a:ext cx="2093702" cy="0"/>
          </a:xfrm>
          <a:prstGeom prst="straightConnector1">
            <a:avLst/>
          </a:prstGeom>
          <a:ln>
            <a:solidFill>
              <a:schemeClr val="accent3"/>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504B1161-2A85-4089-A204-FFAFDA7A7EBD}"/>
              </a:ext>
            </a:extLst>
          </p:cNvPr>
          <p:cNvSpPr txBox="1"/>
          <p:nvPr/>
        </p:nvSpPr>
        <p:spPr>
          <a:xfrm rot="3875659">
            <a:off x="5223907" y="4713260"/>
            <a:ext cx="1044116" cy="369332"/>
          </a:xfrm>
          <a:prstGeom prst="rect">
            <a:avLst/>
          </a:prstGeom>
          <a:noFill/>
        </p:spPr>
        <p:txBody>
          <a:bodyPr wrap="square" rtlCol="0">
            <a:spAutoFit/>
          </a:bodyPr>
          <a:lstStyle/>
          <a:p>
            <a:r>
              <a:rPr lang="en-GB" dirty="0"/>
              <a:t>Intensity  </a:t>
            </a:r>
          </a:p>
        </p:txBody>
      </p:sp>
      <p:sp>
        <p:nvSpPr>
          <p:cNvPr id="20" name="TextBox 19">
            <a:extLst>
              <a:ext uri="{FF2B5EF4-FFF2-40B4-BE49-F238E27FC236}">
                <a16:creationId xmlns:a16="http://schemas.microsoft.com/office/drawing/2014/main" id="{1E0FD5FA-94A6-4B8A-8783-F8C98F2163F2}"/>
              </a:ext>
            </a:extLst>
          </p:cNvPr>
          <p:cNvSpPr txBox="1"/>
          <p:nvPr/>
        </p:nvSpPr>
        <p:spPr>
          <a:xfrm>
            <a:off x="3150267" y="6473865"/>
            <a:ext cx="2480042" cy="369332"/>
          </a:xfrm>
          <a:prstGeom prst="rect">
            <a:avLst/>
          </a:prstGeom>
          <a:noFill/>
        </p:spPr>
        <p:txBody>
          <a:bodyPr wrap="square" rtlCol="0">
            <a:spAutoFit/>
          </a:bodyPr>
          <a:lstStyle/>
          <a:p>
            <a:r>
              <a:rPr lang="en-GB" dirty="0"/>
              <a:t>Functional Competence</a:t>
            </a:r>
          </a:p>
        </p:txBody>
      </p:sp>
    </p:spTree>
    <p:extLst>
      <p:ext uri="{BB962C8B-B14F-4D97-AF65-F5344CB8AC3E}">
        <p14:creationId xmlns:p14="http://schemas.microsoft.com/office/powerpoint/2010/main" val="266486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64DC52BB-C84C-4B0F-8512-236018745D6E}"/>
              </a:ext>
            </a:extLst>
          </p:cNvPr>
          <p:cNvSpPr/>
          <p:nvPr/>
        </p:nvSpPr>
        <p:spPr>
          <a:xfrm>
            <a:off x="2483768" y="3441711"/>
            <a:ext cx="3600400" cy="338437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DAE7F4D5-1762-47CC-A1A8-8B272ACA40FA}"/>
              </a:ext>
            </a:extLst>
          </p:cNvPr>
          <p:cNvSpPr/>
          <p:nvPr/>
        </p:nvSpPr>
        <p:spPr>
          <a:xfrm rot="10800000">
            <a:off x="2945346" y="679986"/>
            <a:ext cx="2677243" cy="273630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603F8CC1-472A-42EF-B75E-3158E0B642A6}"/>
              </a:ext>
            </a:extLst>
          </p:cNvPr>
          <p:cNvCxnSpPr/>
          <p:nvPr/>
        </p:nvCxnSpPr>
        <p:spPr>
          <a:xfrm flipV="1">
            <a:off x="1763688" y="1628800"/>
            <a:ext cx="0" cy="47525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AB4564D-A3C2-489F-8FC7-2EBCE9F378F5}"/>
              </a:ext>
            </a:extLst>
          </p:cNvPr>
          <p:cNvSpPr txBox="1"/>
          <p:nvPr/>
        </p:nvSpPr>
        <p:spPr>
          <a:xfrm rot="16200000">
            <a:off x="657396" y="3712386"/>
            <a:ext cx="1656184" cy="369332"/>
          </a:xfrm>
          <a:prstGeom prst="rect">
            <a:avLst/>
          </a:prstGeom>
          <a:noFill/>
        </p:spPr>
        <p:txBody>
          <a:bodyPr wrap="square" rtlCol="0">
            <a:spAutoFit/>
          </a:bodyPr>
          <a:lstStyle/>
          <a:p>
            <a:r>
              <a:rPr lang="en-GB" dirty="0"/>
              <a:t>Training Age</a:t>
            </a:r>
          </a:p>
        </p:txBody>
      </p:sp>
      <p:sp>
        <p:nvSpPr>
          <p:cNvPr id="14" name="TextBox 13">
            <a:extLst>
              <a:ext uri="{FF2B5EF4-FFF2-40B4-BE49-F238E27FC236}">
                <a16:creationId xmlns:a16="http://schemas.microsoft.com/office/drawing/2014/main" id="{94991C87-0E83-402E-9403-243C0B540956}"/>
              </a:ext>
            </a:extLst>
          </p:cNvPr>
          <p:cNvSpPr txBox="1"/>
          <p:nvPr/>
        </p:nvSpPr>
        <p:spPr>
          <a:xfrm>
            <a:off x="3791149" y="208163"/>
            <a:ext cx="1044116" cy="369332"/>
          </a:xfrm>
          <a:prstGeom prst="rect">
            <a:avLst/>
          </a:prstGeom>
          <a:noFill/>
        </p:spPr>
        <p:txBody>
          <a:bodyPr wrap="square" rtlCol="0">
            <a:spAutoFit/>
          </a:bodyPr>
          <a:lstStyle/>
          <a:p>
            <a:r>
              <a:rPr lang="en-GB" dirty="0"/>
              <a:t>Volume  </a:t>
            </a:r>
          </a:p>
        </p:txBody>
      </p:sp>
      <p:sp>
        <p:nvSpPr>
          <p:cNvPr id="15" name="TextBox 14">
            <a:extLst>
              <a:ext uri="{FF2B5EF4-FFF2-40B4-BE49-F238E27FC236}">
                <a16:creationId xmlns:a16="http://schemas.microsoft.com/office/drawing/2014/main" id="{EE99B5D2-C630-4402-9AEE-B53E42C2DF94}"/>
              </a:ext>
            </a:extLst>
          </p:cNvPr>
          <p:cNvSpPr txBox="1"/>
          <p:nvPr/>
        </p:nvSpPr>
        <p:spPr>
          <a:xfrm>
            <a:off x="3329864" y="5936594"/>
            <a:ext cx="1908208" cy="369332"/>
          </a:xfrm>
          <a:prstGeom prst="rect">
            <a:avLst/>
          </a:prstGeom>
          <a:noFill/>
        </p:spPr>
        <p:txBody>
          <a:bodyPr wrap="square" rtlCol="0">
            <a:spAutoFit/>
          </a:bodyPr>
          <a:lstStyle/>
          <a:p>
            <a:r>
              <a:rPr lang="en-GB" dirty="0"/>
              <a:t>Movement skills </a:t>
            </a:r>
          </a:p>
        </p:txBody>
      </p:sp>
      <p:sp>
        <p:nvSpPr>
          <p:cNvPr id="16" name="TextBox 15">
            <a:extLst>
              <a:ext uri="{FF2B5EF4-FFF2-40B4-BE49-F238E27FC236}">
                <a16:creationId xmlns:a16="http://schemas.microsoft.com/office/drawing/2014/main" id="{9BC00977-3721-4D76-A4AE-EE3A73D7AB31}"/>
              </a:ext>
            </a:extLst>
          </p:cNvPr>
          <p:cNvSpPr txBox="1"/>
          <p:nvPr/>
        </p:nvSpPr>
        <p:spPr>
          <a:xfrm>
            <a:off x="3170366" y="5328486"/>
            <a:ext cx="2343680" cy="369332"/>
          </a:xfrm>
          <a:prstGeom prst="rect">
            <a:avLst/>
          </a:prstGeom>
          <a:noFill/>
        </p:spPr>
        <p:txBody>
          <a:bodyPr wrap="square" rtlCol="0">
            <a:spAutoFit/>
          </a:bodyPr>
          <a:lstStyle/>
          <a:p>
            <a:r>
              <a:rPr lang="en-GB" dirty="0"/>
              <a:t>Capacity to Reproduce</a:t>
            </a:r>
          </a:p>
        </p:txBody>
      </p:sp>
      <p:sp>
        <p:nvSpPr>
          <p:cNvPr id="17" name="TextBox 16">
            <a:extLst>
              <a:ext uri="{FF2B5EF4-FFF2-40B4-BE49-F238E27FC236}">
                <a16:creationId xmlns:a16="http://schemas.microsoft.com/office/drawing/2014/main" id="{3D186B46-0005-4292-B2B2-878782231912}"/>
              </a:ext>
            </a:extLst>
          </p:cNvPr>
          <p:cNvSpPr txBox="1"/>
          <p:nvPr/>
        </p:nvSpPr>
        <p:spPr>
          <a:xfrm>
            <a:off x="3629131" y="4581128"/>
            <a:ext cx="1368152" cy="369332"/>
          </a:xfrm>
          <a:prstGeom prst="rect">
            <a:avLst/>
          </a:prstGeom>
          <a:noFill/>
        </p:spPr>
        <p:txBody>
          <a:bodyPr wrap="square" rtlCol="0">
            <a:spAutoFit/>
          </a:bodyPr>
          <a:lstStyle/>
          <a:p>
            <a:r>
              <a:rPr lang="en-GB" dirty="0"/>
              <a:t>Apply force</a:t>
            </a:r>
          </a:p>
        </p:txBody>
      </p:sp>
      <p:sp>
        <p:nvSpPr>
          <p:cNvPr id="18" name="TextBox 17">
            <a:extLst>
              <a:ext uri="{FF2B5EF4-FFF2-40B4-BE49-F238E27FC236}">
                <a16:creationId xmlns:a16="http://schemas.microsoft.com/office/drawing/2014/main" id="{B56DD01A-4A16-454C-9DFF-22AF29C216E0}"/>
              </a:ext>
            </a:extLst>
          </p:cNvPr>
          <p:cNvSpPr txBox="1"/>
          <p:nvPr/>
        </p:nvSpPr>
        <p:spPr>
          <a:xfrm>
            <a:off x="3706212" y="1628800"/>
            <a:ext cx="1368152" cy="646331"/>
          </a:xfrm>
          <a:prstGeom prst="rect">
            <a:avLst/>
          </a:prstGeom>
          <a:noFill/>
        </p:spPr>
        <p:txBody>
          <a:bodyPr wrap="square" rtlCol="0">
            <a:spAutoFit/>
          </a:bodyPr>
          <a:lstStyle/>
          <a:p>
            <a:r>
              <a:rPr lang="en-GB" dirty="0"/>
              <a:t>Apply force Repeatedly</a:t>
            </a:r>
          </a:p>
        </p:txBody>
      </p:sp>
      <p:cxnSp>
        <p:nvCxnSpPr>
          <p:cNvPr id="19" name="Straight Arrow Connector 18">
            <a:extLst>
              <a:ext uri="{FF2B5EF4-FFF2-40B4-BE49-F238E27FC236}">
                <a16:creationId xmlns:a16="http://schemas.microsoft.com/office/drawing/2014/main" id="{A9D2B0DB-47A9-4521-836C-61653072BAD4}"/>
              </a:ext>
            </a:extLst>
          </p:cNvPr>
          <p:cNvCxnSpPr>
            <a:cxnSpLocks/>
          </p:cNvCxnSpPr>
          <p:nvPr/>
        </p:nvCxnSpPr>
        <p:spPr>
          <a:xfrm flipH="1" flipV="1">
            <a:off x="4768596" y="3789040"/>
            <a:ext cx="1315572" cy="249146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C9A4097-38E0-4A75-B24D-A0A006120563}"/>
              </a:ext>
            </a:extLst>
          </p:cNvPr>
          <p:cNvCxnSpPr>
            <a:cxnSpLocks/>
          </p:cNvCxnSpPr>
          <p:nvPr/>
        </p:nvCxnSpPr>
        <p:spPr>
          <a:xfrm flipH="1">
            <a:off x="3329864" y="577495"/>
            <a:ext cx="2093702" cy="0"/>
          </a:xfrm>
          <a:prstGeom prst="straightConnector1">
            <a:avLst/>
          </a:prstGeom>
          <a:ln>
            <a:solidFill>
              <a:schemeClr val="accent3"/>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504B1161-2A85-4089-A204-FFAFDA7A7EBD}"/>
              </a:ext>
            </a:extLst>
          </p:cNvPr>
          <p:cNvSpPr txBox="1"/>
          <p:nvPr/>
        </p:nvSpPr>
        <p:spPr>
          <a:xfrm rot="3875659">
            <a:off x="5223907" y="4713260"/>
            <a:ext cx="1044116" cy="369332"/>
          </a:xfrm>
          <a:prstGeom prst="rect">
            <a:avLst/>
          </a:prstGeom>
          <a:noFill/>
        </p:spPr>
        <p:txBody>
          <a:bodyPr wrap="square" rtlCol="0">
            <a:spAutoFit/>
          </a:bodyPr>
          <a:lstStyle/>
          <a:p>
            <a:r>
              <a:rPr lang="en-GB" dirty="0"/>
              <a:t>Intensity  </a:t>
            </a:r>
          </a:p>
        </p:txBody>
      </p:sp>
      <p:sp>
        <p:nvSpPr>
          <p:cNvPr id="20" name="TextBox 19">
            <a:extLst>
              <a:ext uri="{FF2B5EF4-FFF2-40B4-BE49-F238E27FC236}">
                <a16:creationId xmlns:a16="http://schemas.microsoft.com/office/drawing/2014/main" id="{1E0FD5FA-94A6-4B8A-8783-F8C98F2163F2}"/>
              </a:ext>
            </a:extLst>
          </p:cNvPr>
          <p:cNvSpPr txBox="1"/>
          <p:nvPr/>
        </p:nvSpPr>
        <p:spPr>
          <a:xfrm>
            <a:off x="3150267" y="6473865"/>
            <a:ext cx="2480042" cy="369332"/>
          </a:xfrm>
          <a:prstGeom prst="rect">
            <a:avLst/>
          </a:prstGeom>
          <a:noFill/>
        </p:spPr>
        <p:txBody>
          <a:bodyPr wrap="square" rtlCol="0">
            <a:spAutoFit/>
          </a:bodyPr>
          <a:lstStyle/>
          <a:p>
            <a:r>
              <a:rPr lang="en-GB" dirty="0"/>
              <a:t>Functional Competence</a:t>
            </a:r>
          </a:p>
        </p:txBody>
      </p:sp>
      <p:pic>
        <p:nvPicPr>
          <p:cNvPr id="2" name="Picture 1">
            <a:extLst>
              <a:ext uri="{FF2B5EF4-FFF2-40B4-BE49-F238E27FC236}">
                <a16:creationId xmlns:a16="http://schemas.microsoft.com/office/drawing/2014/main" id="{BC30EF1D-199B-436E-AE79-C895CA05A048}"/>
              </a:ext>
            </a:extLst>
          </p:cNvPr>
          <p:cNvPicPr>
            <a:picLocks noChangeAspect="1"/>
          </p:cNvPicPr>
          <p:nvPr/>
        </p:nvPicPr>
        <p:blipFill>
          <a:blip r:embed="rId3"/>
          <a:stretch>
            <a:fillRect/>
          </a:stretch>
        </p:blipFill>
        <p:spPr>
          <a:xfrm>
            <a:off x="985837" y="1228725"/>
            <a:ext cx="7172325" cy="4400550"/>
          </a:xfrm>
          <a:prstGeom prst="rect">
            <a:avLst/>
          </a:prstGeom>
        </p:spPr>
      </p:pic>
    </p:spTree>
    <p:extLst>
      <p:ext uri="{BB962C8B-B14F-4D97-AF65-F5344CB8AC3E}">
        <p14:creationId xmlns:p14="http://schemas.microsoft.com/office/powerpoint/2010/main" val="595262103"/>
      </p:ext>
    </p:extLst>
  </p:cSld>
  <p:clrMapOvr>
    <a:masterClrMapping/>
  </p:clrMapOvr>
</p:sld>
</file>

<file path=ppt/theme/theme1.xml><?xml version="1.0" encoding="utf-8"?>
<a:theme xmlns:a="http://schemas.openxmlformats.org/drawingml/2006/main" name="BC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BCTheme</Template>
  <TotalTime>2935</TotalTime>
  <Words>1153</Words>
  <Application>Microsoft Office PowerPoint</Application>
  <PresentationFormat>On-screen Show (4:3)</PresentationFormat>
  <Paragraphs>155</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MS PGothic</vt:lpstr>
      <vt:lpstr>Arial</vt:lpstr>
      <vt:lpstr>Calibri</vt:lpstr>
      <vt:lpstr>BCTheme</vt:lpstr>
      <vt:lpstr>Developing Power: The FUNdamental Years</vt:lpstr>
      <vt:lpstr>Why?</vt:lpstr>
      <vt:lpstr>Glossary</vt:lpstr>
      <vt:lpstr>Changes and  Impact</vt:lpstr>
      <vt:lpstr>Gender  Differences</vt:lpstr>
      <vt:lpstr>Windows of  Opportunity</vt:lpstr>
      <vt:lpstr>Slow Cook  not Flash Fry</vt:lpstr>
      <vt:lpstr>PowerPoint Presentation</vt:lpstr>
      <vt:lpstr>PowerPoint Presentation</vt:lpstr>
      <vt:lpstr>PowerPoint Presentation</vt:lpstr>
      <vt:lpstr>PowerPoint Presentation</vt:lpstr>
      <vt:lpstr>PowerPoint Presentation</vt:lpstr>
      <vt:lpstr>Winter</vt:lpstr>
      <vt:lpstr>Summer</vt:lpstr>
      <vt:lpstr>PowerPoint Presentation</vt:lpstr>
      <vt:lpstr>Take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 &amp; Conditioning</dc:title>
  <dc:creator>Luke Sweet</dc:creator>
  <cp:lastModifiedBy>Matthew Thompson</cp:lastModifiedBy>
  <cp:revision>38</cp:revision>
  <dcterms:created xsi:type="dcterms:W3CDTF">2017-06-26T12:26:48Z</dcterms:created>
  <dcterms:modified xsi:type="dcterms:W3CDTF">2018-11-16T13:37:27Z</dcterms:modified>
</cp:coreProperties>
</file>